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98" r:id="rId4"/>
    <p:sldId id="296" r:id="rId5"/>
    <p:sldId id="297" r:id="rId6"/>
    <p:sldId id="301" r:id="rId7"/>
    <p:sldId id="302" r:id="rId8"/>
    <p:sldId id="262" r:id="rId9"/>
    <p:sldId id="264" r:id="rId10"/>
    <p:sldId id="267" r:id="rId11"/>
    <p:sldId id="299" r:id="rId12"/>
    <p:sldId id="265" r:id="rId13"/>
    <p:sldId id="271" r:id="rId14"/>
    <p:sldId id="300" r:id="rId15"/>
    <p:sldId id="272" r:id="rId16"/>
    <p:sldId id="275" r:id="rId17"/>
  </p:sldIdLst>
  <p:sldSz cx="9144000" cy="5143500" type="screen16x9"/>
  <p:notesSz cx="6858000" cy="9144000"/>
  <p:embeddedFontLst>
    <p:embeddedFont>
      <p:font typeface="Josefin Slab SemiBold" panose="020B0604020202020204" charset="0"/>
      <p:regular r:id="rId19"/>
      <p:bold r:id="rId20"/>
      <p:italic r:id="rId21"/>
      <p:boldItalic r:id="rId22"/>
    </p:embeddedFont>
    <p:embeddedFont>
      <p:font typeface="Lato Light" panose="020B0604020202020204" charset="0"/>
      <p:regular r:id="rId23"/>
      <p:bold r:id="rId24"/>
      <p:italic r:id="rId25"/>
      <p:boldItalic r:id="rId26"/>
    </p:embeddedFont>
    <p:embeddedFont>
      <p:font typeface="Josefin Slab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2D25C-8117-48E8-8B8F-673291BA9912}">
  <a:tblStyle styleId="{BEC2D25C-8117-48E8-8B8F-673291BA9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98068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64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e9a716d42_0_24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e9a716d42_0_24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539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e9a716d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e9a716d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665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e9a716d4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e9a716d4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653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e9a716d4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e9a716d4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34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e9a716d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e9a716d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46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e9a716d4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e9a716d4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233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e9a716d42_0_24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e9a716d42_0_24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161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54ae32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54ae32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7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e9a716d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e9a716d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91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9a716d42_0_24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9a716d42_0_24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64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9a716d42_0_24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9a716d42_0_24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7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9a716d42_0_24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9a716d42_0_24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01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e9a716d42_0_24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6e9a716d42_0_24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2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e9a716d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e9a716d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427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e9a716d4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e9a716d4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48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77975" y="820775"/>
            <a:ext cx="494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Josefin Slab SemiBold"/>
              <a:buNone/>
              <a:defRPr sz="5200">
                <a:solidFill>
                  <a:srgbClr val="FFFFFF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7975" y="3085775"/>
            <a:ext cx="49407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Josefin Slab"/>
              <a:buNone/>
              <a:defRPr sz="280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_ONLY_1_1_2">
    <p:bg>
      <p:bgPr>
        <a:solidFill>
          <a:srgbClr val="4A4A4A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2"/>
          </p:nvPr>
        </p:nvSpPr>
        <p:spPr>
          <a:xfrm>
            <a:off x="1581696" y="2926850"/>
            <a:ext cx="23709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1581695" y="3569925"/>
            <a:ext cx="23709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3"/>
          </p:nvPr>
        </p:nvSpPr>
        <p:spPr>
          <a:xfrm>
            <a:off x="5191405" y="2926850"/>
            <a:ext cx="23709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5191399" y="3569925"/>
            <a:ext cx="23709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ONLY_1_1_1_1_1">
    <p:bg>
      <p:bgPr>
        <a:solidFill>
          <a:srgbClr val="4A4A4A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4809925" y="1027150"/>
            <a:ext cx="3350700" cy="7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4809925" y="1797854"/>
            <a:ext cx="3499500" cy="13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A4A4A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592425" y="2608050"/>
            <a:ext cx="289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592425" y="3473100"/>
            <a:ext cx="2891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592425" y="1457325"/>
            <a:ext cx="1216200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5841375" y="561400"/>
            <a:ext cx="23856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3600"/>
              <a:buNone/>
              <a:defRPr sz="3600">
                <a:solidFill>
                  <a:srgbClr val="F1C23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4A4A4A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590100" y="1585150"/>
            <a:ext cx="26952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 SemiBold"/>
              <a:buNone/>
              <a:defRPr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511573" y="2197150"/>
            <a:ext cx="32841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4A4A4A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4A4A4A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 hasCustomPrompt="1"/>
          </p:nvPr>
        </p:nvSpPr>
        <p:spPr>
          <a:xfrm>
            <a:off x="2031725" y="2172925"/>
            <a:ext cx="653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1879325" y="4066625"/>
            <a:ext cx="65337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marL="1371600" lvl="2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marL="1828800" lvl="3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marL="2286000" lvl="4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marL="2743200" lvl="5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marL="3200400" lvl="6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marL="3657600" lvl="7" indent="-342900" algn="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marL="4114800" lvl="8" indent="-342900" algn="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rgbClr val="4A4A4A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2"/>
          </p:nvPr>
        </p:nvSpPr>
        <p:spPr>
          <a:xfrm>
            <a:off x="1545835" y="1363700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sz="18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3105484" y="1363700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3" hasCustomPrompt="1"/>
          </p:nvPr>
        </p:nvSpPr>
        <p:spPr>
          <a:xfrm>
            <a:off x="152409" y="1475325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4"/>
          </p:nvPr>
        </p:nvSpPr>
        <p:spPr>
          <a:xfrm>
            <a:off x="1545835" y="218743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sz="18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5"/>
          </p:nvPr>
        </p:nvSpPr>
        <p:spPr>
          <a:xfrm>
            <a:off x="3105484" y="218743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6" hasCustomPrompt="1"/>
          </p:nvPr>
        </p:nvSpPr>
        <p:spPr>
          <a:xfrm>
            <a:off x="152409" y="229906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7"/>
          </p:nvPr>
        </p:nvSpPr>
        <p:spPr>
          <a:xfrm>
            <a:off x="1521910" y="301118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sz="18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8"/>
          </p:nvPr>
        </p:nvSpPr>
        <p:spPr>
          <a:xfrm>
            <a:off x="3081559" y="301118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9" hasCustomPrompt="1"/>
          </p:nvPr>
        </p:nvSpPr>
        <p:spPr>
          <a:xfrm>
            <a:off x="128484" y="312281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3"/>
          </p:nvPr>
        </p:nvSpPr>
        <p:spPr>
          <a:xfrm>
            <a:off x="1521910" y="383493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sz="18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4"/>
          </p:nvPr>
        </p:nvSpPr>
        <p:spPr>
          <a:xfrm>
            <a:off x="3081559" y="383493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 Light"/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5" hasCustomPrompt="1"/>
          </p:nvPr>
        </p:nvSpPr>
        <p:spPr>
          <a:xfrm>
            <a:off x="128484" y="394656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ONLY_1_1_1">
    <p:bg>
      <p:bgPr>
        <a:solidFill>
          <a:srgbClr val="4A4A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2"/>
          </p:nvPr>
        </p:nvSpPr>
        <p:spPr>
          <a:xfrm>
            <a:off x="1893022" y="139625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893013" y="196312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3"/>
          </p:nvPr>
        </p:nvSpPr>
        <p:spPr>
          <a:xfrm>
            <a:off x="5569478" y="139625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4846787" y="196312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title" idx="5"/>
          </p:nvPr>
        </p:nvSpPr>
        <p:spPr>
          <a:xfrm>
            <a:off x="1893022" y="315280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1893013" y="371967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7"/>
          </p:nvPr>
        </p:nvSpPr>
        <p:spPr>
          <a:xfrm>
            <a:off x="5569478" y="315280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Josefin Slab"/>
              <a:buNone/>
              <a:defRPr sz="2100" b="1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8"/>
          </p:nvPr>
        </p:nvSpPr>
        <p:spPr>
          <a:xfrm>
            <a:off x="4846787" y="371967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 Light"/>
              <a:buNone/>
              <a:defRPr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A4A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Josefin Slab SemiBold"/>
              <a:buNone/>
              <a:defRPr sz="2800">
                <a:solidFill>
                  <a:schemeClr val="lt1"/>
                </a:solidFill>
                <a:latin typeface="Josefin Slab SemiBold"/>
                <a:ea typeface="Josefin Slab SemiBold"/>
                <a:cs typeface="Josefin Slab SemiBold"/>
                <a:sym typeface="Josefin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3677975" y="820775"/>
            <a:ext cx="494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TATTOO STUDIO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1"/>
          </p:nvPr>
        </p:nvSpPr>
        <p:spPr>
          <a:xfrm>
            <a:off x="3677975" y="3085775"/>
            <a:ext cx="49407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Here is where </a:t>
            </a:r>
            <a:r>
              <a:rPr lang="en" dirty="0" smtClean="0">
                <a:solidFill>
                  <a:schemeClr val="lt1"/>
                </a:solidFill>
              </a:rPr>
              <a:t>our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presentation </a:t>
            </a:r>
            <a:r>
              <a:rPr lang="en" dirty="0">
                <a:solidFill>
                  <a:schemeClr val="lt1"/>
                </a:solidFill>
              </a:rPr>
              <a:t>begins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17" name="Google Shape;117;p24"/>
          <p:cNvCxnSpPr/>
          <p:nvPr/>
        </p:nvCxnSpPr>
        <p:spPr>
          <a:xfrm>
            <a:off x="4486325" y="2954775"/>
            <a:ext cx="3324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2031725" y="2172925"/>
            <a:ext cx="653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98.8%</a:t>
            </a:r>
            <a:endParaRPr/>
          </a:p>
        </p:txBody>
      </p:sp>
      <p:sp>
        <p:nvSpPr>
          <p:cNvPr id="419" name="Google Shape;419;p35"/>
          <p:cNvSpPr txBox="1">
            <a:spLocks noGrp="1"/>
          </p:cNvSpPr>
          <p:nvPr>
            <p:ph type="body" idx="1"/>
          </p:nvPr>
        </p:nvSpPr>
        <p:spPr>
          <a:xfrm>
            <a:off x="1879325" y="4066625"/>
            <a:ext cx="65337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our clients recommend us</a:t>
            </a:r>
            <a:endParaRPr/>
          </a:p>
        </p:txBody>
      </p:sp>
      <p:cxnSp>
        <p:nvCxnSpPr>
          <p:cNvPr id="420" name="Google Shape;420;p35"/>
          <p:cNvCxnSpPr/>
          <p:nvPr/>
        </p:nvCxnSpPr>
        <p:spPr>
          <a:xfrm rot="10800000">
            <a:off x="2741625" y="2168400"/>
            <a:ext cx="648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21" name="Google Shape;421;p35"/>
          <p:cNvPicPr preferRelativeResize="0"/>
          <p:nvPr/>
        </p:nvPicPr>
        <p:blipFill rotWithShape="1">
          <a:blip r:embed="rId3">
            <a:alphaModFix/>
          </a:blip>
          <a:srcRect l="37192" r="16317"/>
          <a:stretch/>
        </p:blipFill>
        <p:spPr>
          <a:xfrm>
            <a:off x="0" y="0"/>
            <a:ext cx="3586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subTitle" idx="1"/>
          </p:nvPr>
        </p:nvSpPr>
        <p:spPr>
          <a:xfrm>
            <a:off x="5592425" y="3473100"/>
            <a:ext cx="2891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Thinking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you</a:t>
            </a:r>
            <a:r>
              <a:rPr lang="pt-BR" dirty="0" smtClean="0"/>
              <a:t>.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5592425" y="2608050"/>
            <a:ext cx="289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Como nos </a:t>
            </a:r>
            <a:r>
              <a:rPr lang="pt-BR" dirty="0" err="1" smtClean="0"/>
              <a:t>faazemos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 idx="2"/>
          </p:nvPr>
        </p:nvSpPr>
        <p:spPr>
          <a:xfrm>
            <a:off x="5592425" y="1457325"/>
            <a:ext cx="1216200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20115" r="9252"/>
          <a:stretch/>
        </p:blipFill>
        <p:spPr>
          <a:xfrm>
            <a:off x="0" y="0"/>
            <a:ext cx="24209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l="7877" r="27283"/>
          <a:stretch/>
        </p:blipFill>
        <p:spPr>
          <a:xfrm>
            <a:off x="2558825" y="0"/>
            <a:ext cx="2222826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0"/>
          <p:cNvCxnSpPr/>
          <p:nvPr/>
        </p:nvCxnSpPr>
        <p:spPr>
          <a:xfrm rot="10800000">
            <a:off x="5712125" y="2474375"/>
            <a:ext cx="374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808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Do It?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 idx="2"/>
          </p:nvPr>
        </p:nvSpPr>
        <p:spPr>
          <a:xfrm>
            <a:off x="1893022" y="139625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</a:t>
            </a: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1"/>
          </p:nvPr>
        </p:nvSpPr>
        <p:spPr>
          <a:xfrm>
            <a:off x="1893013" y="196312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Planejar nossas atividades.</a:t>
            </a:r>
            <a:endParaRPr dirty="0"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3"/>
          </p:nvPr>
        </p:nvSpPr>
        <p:spPr>
          <a:xfrm>
            <a:off x="5569478" y="139625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Do</a:t>
            </a:r>
            <a:endParaRPr dirty="0"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4"/>
          </p:nvPr>
        </p:nvSpPr>
        <p:spPr>
          <a:xfrm>
            <a:off x="4846787" y="196312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Executar nosso planejamento</a:t>
            </a:r>
            <a:endParaRPr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 idx="5"/>
          </p:nvPr>
        </p:nvSpPr>
        <p:spPr>
          <a:xfrm>
            <a:off x="1893022" y="315280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Check</a:t>
            </a:r>
            <a:endParaRPr dirty="0"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6"/>
          </p:nvPr>
        </p:nvSpPr>
        <p:spPr>
          <a:xfrm>
            <a:off x="1893013" y="371967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Checar o funcionamento.</a:t>
            </a:r>
            <a:endParaRPr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title" idx="7"/>
          </p:nvPr>
        </p:nvSpPr>
        <p:spPr>
          <a:xfrm>
            <a:off x="5569478" y="3152800"/>
            <a:ext cx="16815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Act</a:t>
            </a:r>
            <a:endParaRPr dirty="0"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8"/>
          </p:nvPr>
        </p:nvSpPr>
        <p:spPr>
          <a:xfrm>
            <a:off x="4846787" y="3719675"/>
            <a:ext cx="24042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Implementar a solução e rodar o ciclo novamente.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Google Shape;342;p33"/>
          <p:cNvCxnSpPr>
            <a:stCxn id="334" idx="3"/>
            <a:endCxn id="336" idx="1"/>
          </p:cNvCxnSpPr>
          <p:nvPr/>
        </p:nvCxnSpPr>
        <p:spPr>
          <a:xfrm>
            <a:off x="3574522" y="1680650"/>
            <a:ext cx="19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3"/>
          <p:cNvCxnSpPr>
            <a:stCxn id="338" idx="3"/>
            <a:endCxn id="340" idx="1"/>
          </p:cNvCxnSpPr>
          <p:nvPr/>
        </p:nvCxnSpPr>
        <p:spPr>
          <a:xfrm>
            <a:off x="3574522" y="3437200"/>
            <a:ext cx="1995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4" name="Google Shape;344;p33"/>
          <p:cNvSpPr/>
          <p:nvPr/>
        </p:nvSpPr>
        <p:spPr>
          <a:xfrm>
            <a:off x="1171725" y="1900275"/>
            <a:ext cx="568800" cy="56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7409425" y="1900275"/>
            <a:ext cx="568800" cy="56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1171725" y="3719675"/>
            <a:ext cx="568800" cy="56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"/>
          <p:cNvSpPr/>
          <p:nvPr/>
        </p:nvSpPr>
        <p:spPr>
          <a:xfrm>
            <a:off x="7409425" y="3719675"/>
            <a:ext cx="568800" cy="568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3"/>
          <p:cNvSpPr/>
          <p:nvPr/>
        </p:nvSpPr>
        <p:spPr>
          <a:xfrm>
            <a:off x="1291050" y="3823137"/>
            <a:ext cx="363130" cy="361882"/>
          </a:xfrm>
          <a:custGeom>
            <a:avLst/>
            <a:gdLst/>
            <a:ahLst/>
            <a:cxnLst/>
            <a:rect l="l" t="t" r="r" b="b"/>
            <a:pathLst>
              <a:path w="23285" h="23205" extrusionOk="0">
                <a:moveTo>
                  <a:pt x="17106" y="3537"/>
                </a:moveTo>
                <a:cubicBezTo>
                  <a:pt x="17232" y="3537"/>
                  <a:pt x="17359" y="3585"/>
                  <a:pt x="17455" y="3681"/>
                </a:cubicBezTo>
                <a:lnTo>
                  <a:pt x="19573" y="5800"/>
                </a:lnTo>
                <a:cubicBezTo>
                  <a:pt x="19766" y="5992"/>
                  <a:pt x="19766" y="6304"/>
                  <a:pt x="19573" y="6498"/>
                </a:cubicBezTo>
                <a:lnTo>
                  <a:pt x="19149" y="6922"/>
                </a:lnTo>
                <a:lnTo>
                  <a:pt x="16333" y="4104"/>
                </a:lnTo>
                <a:lnTo>
                  <a:pt x="16758" y="3681"/>
                </a:lnTo>
                <a:cubicBezTo>
                  <a:pt x="16854" y="3585"/>
                  <a:pt x="16980" y="3537"/>
                  <a:pt x="17106" y="3537"/>
                </a:cubicBezTo>
                <a:close/>
                <a:moveTo>
                  <a:pt x="15852" y="4586"/>
                </a:moveTo>
                <a:lnTo>
                  <a:pt x="18668" y="7402"/>
                </a:lnTo>
                <a:lnTo>
                  <a:pt x="16169" y="9902"/>
                </a:lnTo>
                <a:cubicBezTo>
                  <a:pt x="15999" y="9733"/>
                  <a:pt x="14511" y="8246"/>
                  <a:pt x="13352" y="7085"/>
                </a:cubicBezTo>
                <a:lnTo>
                  <a:pt x="13352" y="7085"/>
                </a:lnTo>
                <a:lnTo>
                  <a:pt x="15852" y="4586"/>
                </a:lnTo>
                <a:close/>
                <a:moveTo>
                  <a:pt x="12104" y="6823"/>
                </a:moveTo>
                <a:cubicBezTo>
                  <a:pt x="12118" y="6823"/>
                  <a:pt x="12132" y="6828"/>
                  <a:pt x="12142" y="6839"/>
                </a:cubicBezTo>
                <a:cubicBezTo>
                  <a:pt x="12740" y="7436"/>
                  <a:pt x="14235" y="8931"/>
                  <a:pt x="16414" y="11109"/>
                </a:cubicBezTo>
                <a:cubicBezTo>
                  <a:pt x="16435" y="11131"/>
                  <a:pt x="16435" y="11166"/>
                  <a:pt x="16414" y="11188"/>
                </a:cubicBezTo>
                <a:lnTo>
                  <a:pt x="15748" y="11854"/>
                </a:lnTo>
                <a:lnTo>
                  <a:pt x="11399" y="7505"/>
                </a:lnTo>
                <a:lnTo>
                  <a:pt x="12065" y="6839"/>
                </a:lnTo>
                <a:cubicBezTo>
                  <a:pt x="12076" y="6828"/>
                  <a:pt x="12090" y="6823"/>
                  <a:pt x="12104" y="6823"/>
                </a:cubicBezTo>
                <a:close/>
                <a:moveTo>
                  <a:pt x="7556" y="11039"/>
                </a:moveTo>
                <a:cubicBezTo>
                  <a:pt x="7657" y="11039"/>
                  <a:pt x="7759" y="11077"/>
                  <a:pt x="7836" y="11155"/>
                </a:cubicBezTo>
                <a:lnTo>
                  <a:pt x="8879" y="12197"/>
                </a:lnTo>
                <a:cubicBezTo>
                  <a:pt x="8822" y="12247"/>
                  <a:pt x="7906" y="13161"/>
                  <a:pt x="7845" y="13231"/>
                </a:cubicBezTo>
                <a:lnTo>
                  <a:pt x="6848" y="12234"/>
                </a:lnTo>
                <a:cubicBezTo>
                  <a:pt x="6703" y="12090"/>
                  <a:pt x="6691" y="11858"/>
                  <a:pt x="6823" y="11701"/>
                </a:cubicBezTo>
                <a:lnTo>
                  <a:pt x="7250" y="11183"/>
                </a:lnTo>
                <a:cubicBezTo>
                  <a:pt x="7329" y="11088"/>
                  <a:pt x="7442" y="11039"/>
                  <a:pt x="7556" y="11039"/>
                </a:cubicBezTo>
                <a:close/>
                <a:moveTo>
                  <a:pt x="9897" y="12493"/>
                </a:moveTo>
                <a:cubicBezTo>
                  <a:pt x="10118" y="12493"/>
                  <a:pt x="10339" y="12577"/>
                  <a:pt x="10508" y="12746"/>
                </a:cubicBezTo>
                <a:cubicBezTo>
                  <a:pt x="10846" y="13083"/>
                  <a:pt x="10846" y="13630"/>
                  <a:pt x="10508" y="13968"/>
                </a:cubicBezTo>
                <a:lnTo>
                  <a:pt x="9616" y="14861"/>
                </a:lnTo>
                <a:cubicBezTo>
                  <a:pt x="9544" y="14932"/>
                  <a:pt x="9460" y="14990"/>
                  <a:pt x="9369" y="15033"/>
                </a:cubicBezTo>
                <a:cubicBezTo>
                  <a:pt x="9356" y="15037"/>
                  <a:pt x="9343" y="15043"/>
                  <a:pt x="9332" y="15050"/>
                </a:cubicBezTo>
                <a:cubicBezTo>
                  <a:pt x="9225" y="15094"/>
                  <a:pt x="9114" y="15114"/>
                  <a:pt x="9005" y="15114"/>
                </a:cubicBezTo>
                <a:cubicBezTo>
                  <a:pt x="8722" y="15114"/>
                  <a:pt x="8448" y="14976"/>
                  <a:pt x="8284" y="14728"/>
                </a:cubicBezTo>
                <a:cubicBezTo>
                  <a:pt x="8056" y="14384"/>
                  <a:pt x="8102" y="13930"/>
                  <a:pt x="8392" y="13637"/>
                </a:cubicBezTo>
                <a:lnTo>
                  <a:pt x="9285" y="12746"/>
                </a:lnTo>
                <a:cubicBezTo>
                  <a:pt x="9454" y="12577"/>
                  <a:pt x="9675" y="12493"/>
                  <a:pt x="9897" y="12493"/>
                </a:cubicBezTo>
                <a:close/>
                <a:moveTo>
                  <a:pt x="10356" y="7419"/>
                </a:moveTo>
                <a:lnTo>
                  <a:pt x="15836" y="12900"/>
                </a:lnTo>
                <a:lnTo>
                  <a:pt x="14603" y="13915"/>
                </a:lnTo>
                <a:cubicBezTo>
                  <a:pt x="14601" y="13917"/>
                  <a:pt x="14602" y="13921"/>
                  <a:pt x="14600" y="13921"/>
                </a:cubicBezTo>
                <a:cubicBezTo>
                  <a:pt x="14586" y="13921"/>
                  <a:pt x="14436" y="13765"/>
                  <a:pt x="12523" y="11852"/>
                </a:cubicBezTo>
                <a:cubicBezTo>
                  <a:pt x="12457" y="11785"/>
                  <a:pt x="12370" y="11752"/>
                  <a:pt x="12283" y="11752"/>
                </a:cubicBezTo>
                <a:cubicBezTo>
                  <a:pt x="12196" y="11752"/>
                  <a:pt x="12109" y="11785"/>
                  <a:pt x="12042" y="11852"/>
                </a:cubicBezTo>
                <a:cubicBezTo>
                  <a:pt x="11910" y="11985"/>
                  <a:pt x="11910" y="12200"/>
                  <a:pt x="12042" y="12333"/>
                </a:cubicBezTo>
                <a:lnTo>
                  <a:pt x="13758" y="14048"/>
                </a:lnTo>
                <a:cubicBezTo>
                  <a:pt x="13923" y="14215"/>
                  <a:pt x="13910" y="14487"/>
                  <a:pt x="13731" y="14635"/>
                </a:cubicBezTo>
                <a:lnTo>
                  <a:pt x="13213" y="15063"/>
                </a:lnTo>
                <a:cubicBezTo>
                  <a:pt x="13140" y="15124"/>
                  <a:pt x="13050" y="15154"/>
                  <a:pt x="12961" y="15154"/>
                </a:cubicBezTo>
                <a:cubicBezTo>
                  <a:pt x="12859" y="15154"/>
                  <a:pt x="12757" y="15115"/>
                  <a:pt x="12680" y="15037"/>
                </a:cubicBezTo>
                <a:cubicBezTo>
                  <a:pt x="12667" y="15024"/>
                  <a:pt x="12654" y="15012"/>
                  <a:pt x="12641" y="14999"/>
                </a:cubicBezTo>
                <a:lnTo>
                  <a:pt x="12641" y="14999"/>
                </a:lnTo>
                <a:cubicBezTo>
                  <a:pt x="12641" y="14999"/>
                  <a:pt x="12330" y="14687"/>
                  <a:pt x="11392" y="13750"/>
                </a:cubicBezTo>
                <a:cubicBezTo>
                  <a:pt x="11654" y="12742"/>
                  <a:pt x="10876" y="11812"/>
                  <a:pt x="9903" y="11812"/>
                </a:cubicBezTo>
                <a:cubicBezTo>
                  <a:pt x="9774" y="11812"/>
                  <a:pt x="9641" y="11829"/>
                  <a:pt x="9506" y="11864"/>
                </a:cubicBezTo>
                <a:lnTo>
                  <a:pt x="8217" y="10575"/>
                </a:lnTo>
                <a:cubicBezTo>
                  <a:pt x="8072" y="10431"/>
                  <a:pt x="8060" y="10200"/>
                  <a:pt x="8191" y="10041"/>
                </a:cubicBezTo>
                <a:lnTo>
                  <a:pt x="8619" y="9524"/>
                </a:lnTo>
                <a:cubicBezTo>
                  <a:pt x="8698" y="9428"/>
                  <a:pt x="8812" y="9379"/>
                  <a:pt x="8926" y="9379"/>
                </a:cubicBezTo>
                <a:cubicBezTo>
                  <a:pt x="9027" y="9379"/>
                  <a:pt x="9129" y="9418"/>
                  <a:pt x="9206" y="9495"/>
                </a:cubicBezTo>
                <a:lnTo>
                  <a:pt x="10922" y="11212"/>
                </a:lnTo>
                <a:cubicBezTo>
                  <a:pt x="10989" y="11278"/>
                  <a:pt x="11076" y="11311"/>
                  <a:pt x="11163" y="11311"/>
                </a:cubicBezTo>
                <a:cubicBezTo>
                  <a:pt x="11250" y="11311"/>
                  <a:pt x="11337" y="11278"/>
                  <a:pt x="11404" y="11212"/>
                </a:cubicBezTo>
                <a:cubicBezTo>
                  <a:pt x="11536" y="11079"/>
                  <a:pt x="11536" y="10864"/>
                  <a:pt x="11404" y="10730"/>
                </a:cubicBezTo>
                <a:cubicBezTo>
                  <a:pt x="9197" y="8524"/>
                  <a:pt x="9329" y="8664"/>
                  <a:pt x="9339" y="8651"/>
                </a:cubicBezTo>
                <a:lnTo>
                  <a:pt x="10356" y="7419"/>
                </a:lnTo>
                <a:close/>
                <a:moveTo>
                  <a:pt x="11057" y="14377"/>
                </a:moveTo>
                <a:lnTo>
                  <a:pt x="12098" y="15418"/>
                </a:lnTo>
                <a:cubicBezTo>
                  <a:pt x="12265" y="15584"/>
                  <a:pt x="12252" y="15856"/>
                  <a:pt x="12071" y="16006"/>
                </a:cubicBezTo>
                <a:lnTo>
                  <a:pt x="12071" y="16004"/>
                </a:lnTo>
                <a:lnTo>
                  <a:pt x="11553" y="16432"/>
                </a:lnTo>
                <a:cubicBezTo>
                  <a:pt x="11480" y="16493"/>
                  <a:pt x="11390" y="16524"/>
                  <a:pt x="11300" y="16524"/>
                </a:cubicBezTo>
                <a:cubicBezTo>
                  <a:pt x="11198" y="16524"/>
                  <a:pt x="11097" y="16485"/>
                  <a:pt x="11020" y="16408"/>
                </a:cubicBezTo>
                <a:lnTo>
                  <a:pt x="10023" y="15411"/>
                </a:lnTo>
                <a:cubicBezTo>
                  <a:pt x="10085" y="15357"/>
                  <a:pt x="11003" y="14439"/>
                  <a:pt x="11057" y="14377"/>
                </a:cubicBezTo>
                <a:close/>
                <a:moveTo>
                  <a:pt x="6187" y="12699"/>
                </a:moveTo>
                <a:cubicBezTo>
                  <a:pt x="6287" y="12699"/>
                  <a:pt x="6389" y="12737"/>
                  <a:pt x="6466" y="12815"/>
                </a:cubicBezTo>
                <a:lnTo>
                  <a:pt x="7511" y="13860"/>
                </a:lnTo>
                <a:cubicBezTo>
                  <a:pt x="7249" y="14869"/>
                  <a:pt x="8027" y="15796"/>
                  <a:pt x="9000" y="15796"/>
                </a:cubicBezTo>
                <a:cubicBezTo>
                  <a:pt x="9129" y="15796"/>
                  <a:pt x="9262" y="15779"/>
                  <a:pt x="9396" y="15745"/>
                </a:cubicBezTo>
                <a:lnTo>
                  <a:pt x="10441" y="16788"/>
                </a:lnTo>
                <a:cubicBezTo>
                  <a:pt x="10607" y="16955"/>
                  <a:pt x="10592" y="17226"/>
                  <a:pt x="10411" y="17376"/>
                </a:cubicBezTo>
                <a:lnTo>
                  <a:pt x="10411" y="17374"/>
                </a:lnTo>
                <a:lnTo>
                  <a:pt x="9894" y="17802"/>
                </a:lnTo>
                <a:cubicBezTo>
                  <a:pt x="9820" y="17863"/>
                  <a:pt x="9730" y="17893"/>
                  <a:pt x="9641" y="17893"/>
                </a:cubicBezTo>
                <a:cubicBezTo>
                  <a:pt x="9539" y="17893"/>
                  <a:pt x="9437" y="17854"/>
                  <a:pt x="9360" y="17776"/>
                </a:cubicBezTo>
                <a:lnTo>
                  <a:pt x="5478" y="13894"/>
                </a:lnTo>
                <a:cubicBezTo>
                  <a:pt x="5333" y="13750"/>
                  <a:pt x="5321" y="13518"/>
                  <a:pt x="5452" y="13361"/>
                </a:cubicBezTo>
                <a:lnTo>
                  <a:pt x="5880" y="12843"/>
                </a:lnTo>
                <a:cubicBezTo>
                  <a:pt x="5959" y="12748"/>
                  <a:pt x="6073" y="12699"/>
                  <a:pt x="6187" y="12699"/>
                </a:cubicBezTo>
                <a:close/>
                <a:moveTo>
                  <a:pt x="4788" y="14165"/>
                </a:moveTo>
                <a:cubicBezTo>
                  <a:pt x="5246" y="14623"/>
                  <a:pt x="8665" y="18042"/>
                  <a:pt x="9088" y="18465"/>
                </a:cubicBezTo>
                <a:lnTo>
                  <a:pt x="8454" y="18988"/>
                </a:lnTo>
                <a:cubicBezTo>
                  <a:pt x="8328" y="19093"/>
                  <a:pt x="8174" y="19145"/>
                  <a:pt x="8021" y="19145"/>
                </a:cubicBezTo>
                <a:cubicBezTo>
                  <a:pt x="7846" y="19145"/>
                  <a:pt x="7671" y="19077"/>
                  <a:pt x="7538" y="18944"/>
                </a:cubicBezTo>
                <a:lnTo>
                  <a:pt x="4309" y="15715"/>
                </a:lnTo>
                <a:cubicBezTo>
                  <a:pt x="4059" y="15467"/>
                  <a:pt x="4041" y="15070"/>
                  <a:pt x="4265" y="14799"/>
                </a:cubicBezTo>
                <a:lnTo>
                  <a:pt x="4788" y="14165"/>
                </a:lnTo>
                <a:close/>
                <a:moveTo>
                  <a:pt x="2934" y="19115"/>
                </a:moveTo>
                <a:lnTo>
                  <a:pt x="1045" y="21002"/>
                </a:lnTo>
                <a:lnTo>
                  <a:pt x="811" y="20766"/>
                </a:lnTo>
                <a:lnTo>
                  <a:pt x="2116" y="19463"/>
                </a:lnTo>
                <a:cubicBezTo>
                  <a:pt x="2333" y="19244"/>
                  <a:pt x="2626" y="19119"/>
                  <a:pt x="2934" y="19115"/>
                </a:cubicBezTo>
                <a:close/>
                <a:moveTo>
                  <a:pt x="3662" y="19350"/>
                </a:moveTo>
                <a:cubicBezTo>
                  <a:pt x="3754" y="19419"/>
                  <a:pt x="3836" y="19502"/>
                  <a:pt x="3905" y="19594"/>
                </a:cubicBezTo>
                <a:lnTo>
                  <a:pt x="1771" y="21726"/>
                </a:lnTo>
                <a:lnTo>
                  <a:pt x="1526" y="21482"/>
                </a:lnTo>
                <a:lnTo>
                  <a:pt x="3662" y="19350"/>
                </a:lnTo>
                <a:close/>
                <a:moveTo>
                  <a:pt x="4138" y="20323"/>
                </a:moveTo>
                <a:lnTo>
                  <a:pt x="4138" y="20323"/>
                </a:lnTo>
                <a:cubicBezTo>
                  <a:pt x="4134" y="20629"/>
                  <a:pt x="4008" y="20922"/>
                  <a:pt x="3791" y="21138"/>
                </a:cubicBezTo>
                <a:lnTo>
                  <a:pt x="2487" y="22442"/>
                </a:lnTo>
                <a:lnTo>
                  <a:pt x="2251" y="22206"/>
                </a:lnTo>
                <a:lnTo>
                  <a:pt x="4138" y="20323"/>
                </a:lnTo>
                <a:close/>
                <a:moveTo>
                  <a:pt x="21955" y="0"/>
                </a:moveTo>
                <a:cubicBezTo>
                  <a:pt x="21867" y="0"/>
                  <a:pt x="21780" y="34"/>
                  <a:pt x="21714" y="101"/>
                </a:cubicBezTo>
                <a:lnTo>
                  <a:pt x="21058" y="757"/>
                </a:lnTo>
                <a:cubicBezTo>
                  <a:pt x="20925" y="889"/>
                  <a:pt x="20925" y="1105"/>
                  <a:pt x="21058" y="1237"/>
                </a:cubicBezTo>
                <a:cubicBezTo>
                  <a:pt x="21124" y="1304"/>
                  <a:pt x="21211" y="1338"/>
                  <a:pt x="21298" y="1338"/>
                </a:cubicBezTo>
                <a:cubicBezTo>
                  <a:pt x="21385" y="1338"/>
                  <a:pt x="21473" y="1304"/>
                  <a:pt x="21540" y="1237"/>
                </a:cubicBezTo>
                <a:lnTo>
                  <a:pt x="21955" y="822"/>
                </a:lnTo>
                <a:lnTo>
                  <a:pt x="22432" y="1300"/>
                </a:lnTo>
                <a:lnTo>
                  <a:pt x="19233" y="4498"/>
                </a:lnTo>
                <a:lnTo>
                  <a:pt x="18755" y="4022"/>
                </a:lnTo>
                <a:lnTo>
                  <a:pt x="20418" y="2359"/>
                </a:lnTo>
                <a:cubicBezTo>
                  <a:pt x="20550" y="2227"/>
                  <a:pt x="20550" y="2011"/>
                  <a:pt x="20418" y="1879"/>
                </a:cubicBezTo>
                <a:cubicBezTo>
                  <a:pt x="20351" y="1812"/>
                  <a:pt x="20264" y="1778"/>
                  <a:pt x="20177" y="1778"/>
                </a:cubicBezTo>
                <a:cubicBezTo>
                  <a:pt x="20090" y="1778"/>
                  <a:pt x="20003" y="1812"/>
                  <a:pt x="19937" y="1879"/>
                </a:cubicBezTo>
                <a:lnTo>
                  <a:pt x="18275" y="3541"/>
                </a:lnTo>
                <a:lnTo>
                  <a:pt x="17935" y="3200"/>
                </a:lnTo>
                <a:cubicBezTo>
                  <a:pt x="17706" y="2972"/>
                  <a:pt x="17405" y="2857"/>
                  <a:pt x="17105" y="2857"/>
                </a:cubicBezTo>
                <a:cubicBezTo>
                  <a:pt x="16805" y="2857"/>
                  <a:pt x="16504" y="2972"/>
                  <a:pt x="16276" y="3200"/>
                </a:cubicBezTo>
                <a:lnTo>
                  <a:pt x="12871" y="6605"/>
                </a:lnTo>
                <a:lnTo>
                  <a:pt x="12626" y="6359"/>
                </a:lnTo>
                <a:cubicBezTo>
                  <a:pt x="12482" y="6215"/>
                  <a:pt x="12294" y="6144"/>
                  <a:pt x="12106" y="6144"/>
                </a:cubicBezTo>
                <a:cubicBezTo>
                  <a:pt x="11918" y="6144"/>
                  <a:pt x="11730" y="6215"/>
                  <a:pt x="11586" y="6359"/>
                </a:cubicBezTo>
                <a:lnTo>
                  <a:pt x="10920" y="7023"/>
                </a:lnTo>
                <a:lnTo>
                  <a:pt x="10571" y="6674"/>
                </a:lnTo>
                <a:cubicBezTo>
                  <a:pt x="10505" y="6607"/>
                  <a:pt x="10418" y="6575"/>
                  <a:pt x="10331" y="6575"/>
                </a:cubicBezTo>
                <a:cubicBezTo>
                  <a:pt x="10234" y="6575"/>
                  <a:pt x="10136" y="6616"/>
                  <a:pt x="10069" y="6698"/>
                </a:cubicBezTo>
                <a:lnTo>
                  <a:pt x="8814" y="8218"/>
                </a:lnTo>
                <a:cubicBezTo>
                  <a:pt x="8696" y="8362"/>
                  <a:pt x="8639" y="8547"/>
                  <a:pt x="8659" y="8733"/>
                </a:cubicBezTo>
                <a:cubicBezTo>
                  <a:pt x="8438" y="8790"/>
                  <a:pt x="8240" y="8914"/>
                  <a:pt x="8094" y="9090"/>
                </a:cubicBezTo>
                <a:lnTo>
                  <a:pt x="7667" y="9608"/>
                </a:lnTo>
                <a:cubicBezTo>
                  <a:pt x="7491" y="9819"/>
                  <a:pt x="7403" y="10091"/>
                  <a:pt x="7421" y="10367"/>
                </a:cubicBezTo>
                <a:cubicBezTo>
                  <a:pt x="7149" y="10401"/>
                  <a:pt x="6900" y="10538"/>
                  <a:pt x="6724" y="10750"/>
                </a:cubicBezTo>
                <a:lnTo>
                  <a:pt x="6296" y="11266"/>
                </a:lnTo>
                <a:cubicBezTo>
                  <a:pt x="6121" y="11479"/>
                  <a:pt x="6033" y="11750"/>
                  <a:pt x="6051" y="12025"/>
                </a:cubicBezTo>
                <a:cubicBezTo>
                  <a:pt x="5779" y="12059"/>
                  <a:pt x="5529" y="12197"/>
                  <a:pt x="5354" y="12408"/>
                </a:cubicBezTo>
                <a:lnTo>
                  <a:pt x="4926" y="12926"/>
                </a:lnTo>
                <a:cubicBezTo>
                  <a:pt x="4831" y="13041"/>
                  <a:pt x="4759" y="13177"/>
                  <a:pt x="4720" y="13321"/>
                </a:cubicBezTo>
                <a:cubicBezTo>
                  <a:pt x="4634" y="13332"/>
                  <a:pt x="4556" y="13375"/>
                  <a:pt x="4500" y="13442"/>
                </a:cubicBezTo>
                <a:lnTo>
                  <a:pt x="3739" y="14364"/>
                </a:lnTo>
                <a:cubicBezTo>
                  <a:pt x="3291" y="14905"/>
                  <a:pt x="3328" y="15698"/>
                  <a:pt x="3826" y="16192"/>
                </a:cubicBezTo>
                <a:lnTo>
                  <a:pt x="168" y="20435"/>
                </a:lnTo>
                <a:cubicBezTo>
                  <a:pt x="0" y="20632"/>
                  <a:pt x="10" y="20926"/>
                  <a:pt x="194" y="21110"/>
                </a:cubicBezTo>
                <a:lnTo>
                  <a:pt x="2145" y="23060"/>
                </a:lnTo>
                <a:cubicBezTo>
                  <a:pt x="2241" y="23156"/>
                  <a:pt x="2368" y="23205"/>
                  <a:pt x="2495" y="23205"/>
                </a:cubicBezTo>
                <a:cubicBezTo>
                  <a:pt x="2610" y="23205"/>
                  <a:pt x="2726" y="23165"/>
                  <a:pt x="2819" y="23085"/>
                </a:cubicBezTo>
                <a:lnTo>
                  <a:pt x="5514" y="20761"/>
                </a:lnTo>
                <a:cubicBezTo>
                  <a:pt x="5655" y="20638"/>
                  <a:pt x="5672" y="20423"/>
                  <a:pt x="5548" y="20282"/>
                </a:cubicBezTo>
                <a:cubicBezTo>
                  <a:pt x="5481" y="20203"/>
                  <a:pt x="5386" y="20163"/>
                  <a:pt x="5291" y="20163"/>
                </a:cubicBezTo>
                <a:cubicBezTo>
                  <a:pt x="5212" y="20163"/>
                  <a:pt x="5133" y="20190"/>
                  <a:pt x="5069" y="20246"/>
                </a:cubicBezTo>
                <a:lnTo>
                  <a:pt x="4811" y="20468"/>
                </a:lnTo>
                <a:cubicBezTo>
                  <a:pt x="4879" y="19727"/>
                  <a:pt x="4499" y="19015"/>
                  <a:pt x="3843" y="18660"/>
                </a:cubicBezTo>
                <a:cubicBezTo>
                  <a:pt x="3796" y="18618"/>
                  <a:pt x="3736" y="18589"/>
                  <a:pt x="3673" y="18579"/>
                </a:cubicBezTo>
                <a:cubicBezTo>
                  <a:pt x="3445" y="18484"/>
                  <a:pt x="3203" y="18436"/>
                  <a:pt x="2958" y="18436"/>
                </a:cubicBezTo>
                <a:cubicBezTo>
                  <a:pt x="2901" y="18436"/>
                  <a:pt x="2844" y="18438"/>
                  <a:pt x="2786" y="18444"/>
                </a:cubicBezTo>
                <a:lnTo>
                  <a:pt x="4310" y="16677"/>
                </a:lnTo>
                <a:lnTo>
                  <a:pt x="6577" y="18944"/>
                </a:lnTo>
                <a:lnTo>
                  <a:pt x="6269" y="19209"/>
                </a:lnTo>
                <a:cubicBezTo>
                  <a:pt x="6128" y="19332"/>
                  <a:pt x="6113" y="19547"/>
                  <a:pt x="6235" y="19688"/>
                </a:cubicBezTo>
                <a:cubicBezTo>
                  <a:pt x="6302" y="19767"/>
                  <a:pt x="6397" y="19807"/>
                  <a:pt x="6492" y="19807"/>
                </a:cubicBezTo>
                <a:cubicBezTo>
                  <a:pt x="6571" y="19807"/>
                  <a:pt x="6650" y="19779"/>
                  <a:pt x="6714" y="19724"/>
                </a:cubicBezTo>
                <a:lnTo>
                  <a:pt x="7059" y="19426"/>
                </a:lnTo>
                <a:cubicBezTo>
                  <a:pt x="7323" y="19691"/>
                  <a:pt x="7671" y="19826"/>
                  <a:pt x="8021" y="19826"/>
                </a:cubicBezTo>
                <a:cubicBezTo>
                  <a:pt x="8328" y="19826"/>
                  <a:pt x="8635" y="19722"/>
                  <a:pt x="8887" y="19513"/>
                </a:cubicBezTo>
                <a:lnTo>
                  <a:pt x="9810" y="18752"/>
                </a:lnTo>
                <a:cubicBezTo>
                  <a:pt x="9877" y="18697"/>
                  <a:pt x="9919" y="18619"/>
                  <a:pt x="9931" y="18533"/>
                </a:cubicBezTo>
                <a:cubicBezTo>
                  <a:pt x="10076" y="18492"/>
                  <a:pt x="10210" y="18422"/>
                  <a:pt x="10327" y="18325"/>
                </a:cubicBezTo>
                <a:lnTo>
                  <a:pt x="10843" y="17898"/>
                </a:lnTo>
                <a:cubicBezTo>
                  <a:pt x="11056" y="17722"/>
                  <a:pt x="11193" y="17474"/>
                  <a:pt x="11227" y="17200"/>
                </a:cubicBezTo>
                <a:cubicBezTo>
                  <a:pt x="11251" y="17202"/>
                  <a:pt x="11275" y="17203"/>
                  <a:pt x="11300" y="17203"/>
                </a:cubicBezTo>
                <a:cubicBezTo>
                  <a:pt x="11549" y="17203"/>
                  <a:pt x="11792" y="17116"/>
                  <a:pt x="11985" y="16955"/>
                </a:cubicBezTo>
                <a:lnTo>
                  <a:pt x="12503" y="16527"/>
                </a:lnTo>
                <a:cubicBezTo>
                  <a:pt x="12714" y="16352"/>
                  <a:pt x="12851" y="16102"/>
                  <a:pt x="12886" y="15830"/>
                </a:cubicBezTo>
                <a:cubicBezTo>
                  <a:pt x="12911" y="15832"/>
                  <a:pt x="12935" y="15833"/>
                  <a:pt x="12959" y="15833"/>
                </a:cubicBezTo>
                <a:cubicBezTo>
                  <a:pt x="13208" y="15833"/>
                  <a:pt x="13451" y="15746"/>
                  <a:pt x="13645" y="15585"/>
                </a:cubicBezTo>
                <a:lnTo>
                  <a:pt x="14161" y="15157"/>
                </a:lnTo>
                <a:cubicBezTo>
                  <a:pt x="14338" y="15012"/>
                  <a:pt x="14463" y="14815"/>
                  <a:pt x="14520" y="14593"/>
                </a:cubicBezTo>
                <a:cubicBezTo>
                  <a:pt x="14545" y="14595"/>
                  <a:pt x="14570" y="14597"/>
                  <a:pt x="14595" y="14597"/>
                </a:cubicBezTo>
                <a:cubicBezTo>
                  <a:pt x="14755" y="14597"/>
                  <a:pt x="14910" y="14541"/>
                  <a:pt x="15034" y="14437"/>
                </a:cubicBezTo>
                <a:lnTo>
                  <a:pt x="16554" y="13184"/>
                </a:lnTo>
                <a:cubicBezTo>
                  <a:pt x="16709" y="13057"/>
                  <a:pt x="16720" y="12823"/>
                  <a:pt x="16578" y="12682"/>
                </a:cubicBezTo>
                <a:lnTo>
                  <a:pt x="16229" y="12331"/>
                </a:lnTo>
                <a:lnTo>
                  <a:pt x="16894" y="11665"/>
                </a:lnTo>
                <a:cubicBezTo>
                  <a:pt x="17180" y="11379"/>
                  <a:pt x="17180" y="10914"/>
                  <a:pt x="16894" y="10627"/>
                </a:cubicBezTo>
                <a:lnTo>
                  <a:pt x="16648" y="10381"/>
                </a:lnTo>
                <a:cubicBezTo>
                  <a:pt x="17033" y="9996"/>
                  <a:pt x="19725" y="7304"/>
                  <a:pt x="20051" y="6977"/>
                </a:cubicBezTo>
                <a:cubicBezTo>
                  <a:pt x="20510" y="6518"/>
                  <a:pt x="20510" y="5775"/>
                  <a:pt x="20051" y="5318"/>
                </a:cubicBezTo>
                <a:lnTo>
                  <a:pt x="19712" y="4977"/>
                </a:lnTo>
                <a:lnTo>
                  <a:pt x="23151" y="1538"/>
                </a:lnTo>
                <a:cubicBezTo>
                  <a:pt x="23285" y="1405"/>
                  <a:pt x="23285" y="1189"/>
                  <a:pt x="23151" y="1056"/>
                </a:cubicBezTo>
                <a:lnTo>
                  <a:pt x="23151" y="1056"/>
                </a:lnTo>
                <a:lnTo>
                  <a:pt x="23152" y="1059"/>
                </a:lnTo>
                <a:lnTo>
                  <a:pt x="22196" y="101"/>
                </a:lnTo>
                <a:cubicBezTo>
                  <a:pt x="22129" y="34"/>
                  <a:pt x="22042" y="0"/>
                  <a:pt x="219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33"/>
          <p:cNvGrpSpPr/>
          <p:nvPr/>
        </p:nvGrpSpPr>
        <p:grpSpPr>
          <a:xfrm>
            <a:off x="1291043" y="2003636"/>
            <a:ext cx="330174" cy="362080"/>
            <a:chOff x="3056630" y="2234350"/>
            <a:chExt cx="427853" cy="469198"/>
          </a:xfrm>
        </p:grpSpPr>
        <p:sp>
          <p:nvSpPr>
            <p:cNvPr id="350" name="Google Shape;350;p33"/>
            <p:cNvSpPr/>
            <p:nvPr/>
          </p:nvSpPr>
          <p:spPr>
            <a:xfrm>
              <a:off x="3413373" y="2263307"/>
              <a:ext cx="71110" cy="440220"/>
            </a:xfrm>
            <a:custGeom>
              <a:avLst/>
              <a:gdLst/>
              <a:ahLst/>
              <a:cxnLst/>
              <a:rect l="l" t="t" r="r" b="b"/>
              <a:pathLst>
                <a:path w="3519" h="21785" extrusionOk="0">
                  <a:moveTo>
                    <a:pt x="2402" y="679"/>
                  </a:moveTo>
                  <a:cubicBezTo>
                    <a:pt x="2644" y="679"/>
                    <a:pt x="2840" y="876"/>
                    <a:pt x="2840" y="1117"/>
                  </a:cubicBezTo>
                  <a:lnTo>
                    <a:pt x="2840" y="1866"/>
                  </a:lnTo>
                  <a:lnTo>
                    <a:pt x="681" y="1866"/>
                  </a:lnTo>
                  <a:lnTo>
                    <a:pt x="683" y="1117"/>
                  </a:lnTo>
                  <a:cubicBezTo>
                    <a:pt x="683" y="876"/>
                    <a:pt x="878" y="679"/>
                    <a:pt x="1120" y="679"/>
                  </a:cubicBezTo>
                  <a:close/>
                  <a:moveTo>
                    <a:pt x="2840" y="2546"/>
                  </a:moveTo>
                  <a:lnTo>
                    <a:pt x="2840" y="17377"/>
                  </a:lnTo>
                  <a:lnTo>
                    <a:pt x="2101" y="17377"/>
                  </a:lnTo>
                  <a:lnTo>
                    <a:pt x="2101" y="6439"/>
                  </a:lnTo>
                  <a:cubicBezTo>
                    <a:pt x="2101" y="6251"/>
                    <a:pt x="1949" y="6099"/>
                    <a:pt x="1760" y="6099"/>
                  </a:cubicBezTo>
                  <a:cubicBezTo>
                    <a:pt x="1574" y="6099"/>
                    <a:pt x="1421" y="6251"/>
                    <a:pt x="1421" y="6439"/>
                  </a:cubicBezTo>
                  <a:lnTo>
                    <a:pt x="1421" y="17377"/>
                  </a:lnTo>
                  <a:lnTo>
                    <a:pt x="683" y="17377"/>
                  </a:lnTo>
                  <a:lnTo>
                    <a:pt x="683" y="2546"/>
                  </a:lnTo>
                  <a:lnTo>
                    <a:pt x="1421" y="2546"/>
                  </a:lnTo>
                  <a:lnTo>
                    <a:pt x="1421" y="4853"/>
                  </a:lnTo>
                  <a:cubicBezTo>
                    <a:pt x="1421" y="5041"/>
                    <a:pt x="1574" y="5193"/>
                    <a:pt x="1760" y="5193"/>
                  </a:cubicBezTo>
                  <a:cubicBezTo>
                    <a:pt x="1949" y="5193"/>
                    <a:pt x="2101" y="5041"/>
                    <a:pt x="2101" y="4853"/>
                  </a:cubicBezTo>
                  <a:lnTo>
                    <a:pt x="2101" y="2546"/>
                  </a:lnTo>
                  <a:close/>
                  <a:moveTo>
                    <a:pt x="1433" y="18055"/>
                  </a:moveTo>
                  <a:cubicBezTo>
                    <a:pt x="2031" y="18055"/>
                    <a:pt x="2794" y="18056"/>
                    <a:pt x="2794" y="18057"/>
                  </a:cubicBezTo>
                  <a:lnTo>
                    <a:pt x="2794" y="18058"/>
                  </a:lnTo>
                  <a:cubicBezTo>
                    <a:pt x="2766" y="18160"/>
                    <a:pt x="2804" y="18028"/>
                    <a:pt x="2269" y="19679"/>
                  </a:cubicBezTo>
                  <a:cubicBezTo>
                    <a:pt x="2102" y="19644"/>
                    <a:pt x="1932" y="19626"/>
                    <a:pt x="1761" y="19626"/>
                  </a:cubicBezTo>
                  <a:cubicBezTo>
                    <a:pt x="1591" y="19626"/>
                    <a:pt x="1420" y="19644"/>
                    <a:pt x="1253" y="19679"/>
                  </a:cubicBezTo>
                  <a:cubicBezTo>
                    <a:pt x="758" y="18151"/>
                    <a:pt x="747" y="18120"/>
                    <a:pt x="730" y="18057"/>
                  </a:cubicBezTo>
                  <a:cubicBezTo>
                    <a:pt x="729" y="18055"/>
                    <a:pt x="1047" y="18055"/>
                    <a:pt x="1433" y="18055"/>
                  </a:cubicBezTo>
                  <a:close/>
                  <a:moveTo>
                    <a:pt x="1761" y="20305"/>
                  </a:moveTo>
                  <a:cubicBezTo>
                    <a:pt x="1861" y="20305"/>
                    <a:pt x="1960" y="20314"/>
                    <a:pt x="2058" y="20331"/>
                  </a:cubicBezTo>
                  <a:lnTo>
                    <a:pt x="1822" y="21061"/>
                  </a:lnTo>
                  <a:cubicBezTo>
                    <a:pt x="1815" y="21088"/>
                    <a:pt x="1792" y="21106"/>
                    <a:pt x="1766" y="21106"/>
                  </a:cubicBezTo>
                  <a:cubicBezTo>
                    <a:pt x="1764" y="21106"/>
                    <a:pt x="1762" y="21105"/>
                    <a:pt x="1760" y="21105"/>
                  </a:cubicBezTo>
                  <a:cubicBezTo>
                    <a:pt x="1759" y="21105"/>
                    <a:pt x="1757" y="21106"/>
                    <a:pt x="1755" y="21106"/>
                  </a:cubicBezTo>
                  <a:cubicBezTo>
                    <a:pt x="1731" y="21106"/>
                    <a:pt x="1710" y="21089"/>
                    <a:pt x="1702" y="21067"/>
                  </a:cubicBezTo>
                  <a:cubicBezTo>
                    <a:pt x="1699" y="21059"/>
                    <a:pt x="1698" y="21057"/>
                    <a:pt x="1698" y="21057"/>
                  </a:cubicBezTo>
                  <a:lnTo>
                    <a:pt x="1698" y="21057"/>
                  </a:lnTo>
                  <a:cubicBezTo>
                    <a:pt x="1698" y="21057"/>
                    <a:pt x="1698" y="21057"/>
                    <a:pt x="1698" y="21058"/>
                  </a:cubicBezTo>
                  <a:lnTo>
                    <a:pt x="1698" y="21058"/>
                  </a:lnTo>
                  <a:cubicBezTo>
                    <a:pt x="1692" y="21038"/>
                    <a:pt x="1655" y="20919"/>
                    <a:pt x="1464" y="20331"/>
                  </a:cubicBezTo>
                  <a:cubicBezTo>
                    <a:pt x="1562" y="20314"/>
                    <a:pt x="1662" y="20305"/>
                    <a:pt x="1761" y="20305"/>
                  </a:cubicBezTo>
                  <a:close/>
                  <a:moveTo>
                    <a:pt x="1119" y="1"/>
                  </a:moveTo>
                  <a:cubicBezTo>
                    <a:pt x="503" y="1"/>
                    <a:pt x="2" y="501"/>
                    <a:pt x="2" y="1118"/>
                  </a:cubicBezTo>
                  <a:lnTo>
                    <a:pt x="2" y="17716"/>
                  </a:lnTo>
                  <a:cubicBezTo>
                    <a:pt x="1" y="17921"/>
                    <a:pt x="34" y="18125"/>
                    <a:pt x="97" y="18321"/>
                  </a:cubicBezTo>
                  <a:lnTo>
                    <a:pt x="1053" y="21271"/>
                  </a:lnTo>
                  <a:cubicBezTo>
                    <a:pt x="1164" y="21614"/>
                    <a:pt x="1462" y="21785"/>
                    <a:pt x="1759" y="21785"/>
                  </a:cubicBezTo>
                  <a:cubicBezTo>
                    <a:pt x="2058" y="21785"/>
                    <a:pt x="2356" y="21613"/>
                    <a:pt x="2468" y="21271"/>
                  </a:cubicBezTo>
                  <a:cubicBezTo>
                    <a:pt x="2726" y="20476"/>
                    <a:pt x="3161" y="19132"/>
                    <a:pt x="3424" y="18321"/>
                  </a:cubicBezTo>
                  <a:cubicBezTo>
                    <a:pt x="3487" y="18125"/>
                    <a:pt x="3518" y="17921"/>
                    <a:pt x="3518" y="17716"/>
                  </a:cubicBezTo>
                  <a:lnTo>
                    <a:pt x="3518" y="1117"/>
                  </a:lnTo>
                  <a:cubicBezTo>
                    <a:pt x="3518" y="501"/>
                    <a:pt x="3018" y="1"/>
                    <a:pt x="2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3056630" y="2234350"/>
              <a:ext cx="325907" cy="469198"/>
            </a:xfrm>
            <a:custGeom>
              <a:avLst/>
              <a:gdLst/>
              <a:ahLst/>
              <a:cxnLst/>
              <a:rect l="l" t="t" r="r" b="b"/>
              <a:pathLst>
                <a:path w="16128" h="23219" extrusionOk="0">
                  <a:moveTo>
                    <a:pt x="5245" y="702"/>
                  </a:moveTo>
                  <a:cubicBezTo>
                    <a:pt x="5426" y="702"/>
                    <a:pt x="5574" y="846"/>
                    <a:pt x="5578" y="1027"/>
                  </a:cubicBezTo>
                  <a:lnTo>
                    <a:pt x="5578" y="2519"/>
                  </a:lnTo>
                  <a:cubicBezTo>
                    <a:pt x="5574" y="2700"/>
                    <a:pt x="5426" y="2844"/>
                    <a:pt x="5245" y="2844"/>
                  </a:cubicBezTo>
                  <a:cubicBezTo>
                    <a:pt x="5062" y="2844"/>
                    <a:pt x="4915" y="2700"/>
                    <a:pt x="4911" y="2519"/>
                  </a:cubicBezTo>
                  <a:lnTo>
                    <a:pt x="4911" y="1027"/>
                  </a:lnTo>
                  <a:cubicBezTo>
                    <a:pt x="4915" y="846"/>
                    <a:pt x="5062" y="702"/>
                    <a:pt x="5245" y="702"/>
                  </a:cubicBezTo>
                  <a:close/>
                  <a:moveTo>
                    <a:pt x="8064" y="702"/>
                  </a:moveTo>
                  <a:cubicBezTo>
                    <a:pt x="8246" y="702"/>
                    <a:pt x="8394" y="846"/>
                    <a:pt x="8399" y="1027"/>
                  </a:cubicBezTo>
                  <a:lnTo>
                    <a:pt x="8399" y="2519"/>
                  </a:lnTo>
                  <a:cubicBezTo>
                    <a:pt x="8394" y="2700"/>
                    <a:pt x="8246" y="2844"/>
                    <a:pt x="8064" y="2844"/>
                  </a:cubicBezTo>
                  <a:cubicBezTo>
                    <a:pt x="7883" y="2844"/>
                    <a:pt x="7734" y="2700"/>
                    <a:pt x="7730" y="2519"/>
                  </a:cubicBezTo>
                  <a:lnTo>
                    <a:pt x="7730" y="1027"/>
                  </a:lnTo>
                  <a:cubicBezTo>
                    <a:pt x="7734" y="846"/>
                    <a:pt x="7883" y="702"/>
                    <a:pt x="8064" y="702"/>
                  </a:cubicBezTo>
                  <a:close/>
                  <a:moveTo>
                    <a:pt x="10884" y="702"/>
                  </a:moveTo>
                  <a:cubicBezTo>
                    <a:pt x="11065" y="702"/>
                    <a:pt x="11213" y="846"/>
                    <a:pt x="11218" y="1027"/>
                  </a:cubicBezTo>
                  <a:lnTo>
                    <a:pt x="11218" y="2519"/>
                  </a:lnTo>
                  <a:cubicBezTo>
                    <a:pt x="11213" y="2700"/>
                    <a:pt x="11065" y="2844"/>
                    <a:pt x="10884" y="2844"/>
                  </a:cubicBezTo>
                  <a:cubicBezTo>
                    <a:pt x="10703" y="2844"/>
                    <a:pt x="10555" y="2700"/>
                    <a:pt x="10550" y="2519"/>
                  </a:cubicBezTo>
                  <a:lnTo>
                    <a:pt x="10550" y="1027"/>
                  </a:lnTo>
                  <a:cubicBezTo>
                    <a:pt x="10555" y="846"/>
                    <a:pt x="10703" y="702"/>
                    <a:pt x="10884" y="702"/>
                  </a:cubicBezTo>
                  <a:close/>
                  <a:moveTo>
                    <a:pt x="13704" y="702"/>
                  </a:moveTo>
                  <a:cubicBezTo>
                    <a:pt x="13885" y="702"/>
                    <a:pt x="14033" y="846"/>
                    <a:pt x="14038" y="1027"/>
                  </a:cubicBezTo>
                  <a:lnTo>
                    <a:pt x="14038" y="2519"/>
                  </a:lnTo>
                  <a:cubicBezTo>
                    <a:pt x="14033" y="2700"/>
                    <a:pt x="13885" y="2844"/>
                    <a:pt x="13704" y="2844"/>
                  </a:cubicBezTo>
                  <a:cubicBezTo>
                    <a:pt x="13523" y="2844"/>
                    <a:pt x="13375" y="2700"/>
                    <a:pt x="13370" y="2519"/>
                  </a:cubicBezTo>
                  <a:lnTo>
                    <a:pt x="13370" y="1027"/>
                  </a:lnTo>
                  <a:cubicBezTo>
                    <a:pt x="13375" y="846"/>
                    <a:pt x="13523" y="702"/>
                    <a:pt x="13704" y="702"/>
                  </a:cubicBezTo>
                  <a:close/>
                  <a:moveTo>
                    <a:pt x="2425" y="694"/>
                  </a:moveTo>
                  <a:cubicBezTo>
                    <a:pt x="2609" y="694"/>
                    <a:pt x="2758" y="843"/>
                    <a:pt x="2758" y="1027"/>
                  </a:cubicBezTo>
                  <a:lnTo>
                    <a:pt x="2758" y="2519"/>
                  </a:lnTo>
                  <a:cubicBezTo>
                    <a:pt x="2758" y="2703"/>
                    <a:pt x="2609" y="2852"/>
                    <a:pt x="2425" y="2852"/>
                  </a:cubicBezTo>
                  <a:cubicBezTo>
                    <a:pt x="2239" y="2852"/>
                    <a:pt x="2091" y="2703"/>
                    <a:pt x="2091" y="2519"/>
                  </a:cubicBezTo>
                  <a:lnTo>
                    <a:pt x="2091" y="1027"/>
                  </a:lnTo>
                  <a:cubicBezTo>
                    <a:pt x="2091" y="843"/>
                    <a:pt x="2239" y="694"/>
                    <a:pt x="2425" y="694"/>
                  </a:cubicBezTo>
                  <a:close/>
                  <a:moveTo>
                    <a:pt x="5245" y="1"/>
                  </a:moveTo>
                  <a:cubicBezTo>
                    <a:pt x="4679" y="1"/>
                    <a:pt x="4224" y="463"/>
                    <a:pt x="4231" y="1027"/>
                  </a:cubicBezTo>
                  <a:lnTo>
                    <a:pt x="4231" y="1434"/>
                  </a:lnTo>
                  <a:lnTo>
                    <a:pt x="3437" y="1434"/>
                  </a:lnTo>
                  <a:lnTo>
                    <a:pt x="3437" y="1027"/>
                  </a:lnTo>
                  <a:cubicBezTo>
                    <a:pt x="3430" y="473"/>
                    <a:pt x="2979" y="28"/>
                    <a:pt x="2425" y="28"/>
                  </a:cubicBezTo>
                  <a:cubicBezTo>
                    <a:pt x="1870" y="28"/>
                    <a:pt x="1418" y="473"/>
                    <a:pt x="1411" y="1027"/>
                  </a:cubicBezTo>
                  <a:lnTo>
                    <a:pt x="1411" y="1434"/>
                  </a:lnTo>
                  <a:lnTo>
                    <a:pt x="936" y="1434"/>
                  </a:lnTo>
                  <a:cubicBezTo>
                    <a:pt x="420" y="1434"/>
                    <a:pt x="1" y="1853"/>
                    <a:pt x="1" y="2369"/>
                  </a:cubicBezTo>
                  <a:lnTo>
                    <a:pt x="1" y="4097"/>
                  </a:lnTo>
                  <a:cubicBezTo>
                    <a:pt x="1" y="4285"/>
                    <a:pt x="153" y="4438"/>
                    <a:pt x="340" y="4438"/>
                  </a:cubicBezTo>
                  <a:cubicBezTo>
                    <a:pt x="528" y="4438"/>
                    <a:pt x="681" y="4285"/>
                    <a:pt x="681" y="4097"/>
                  </a:cubicBezTo>
                  <a:lnTo>
                    <a:pt x="681" y="2369"/>
                  </a:lnTo>
                  <a:cubicBezTo>
                    <a:pt x="681" y="2228"/>
                    <a:pt x="795" y="2114"/>
                    <a:pt x="936" y="2112"/>
                  </a:cubicBezTo>
                  <a:lnTo>
                    <a:pt x="1411" y="2112"/>
                  </a:lnTo>
                  <a:lnTo>
                    <a:pt x="1411" y="2519"/>
                  </a:lnTo>
                  <a:cubicBezTo>
                    <a:pt x="1418" y="3073"/>
                    <a:pt x="1870" y="3518"/>
                    <a:pt x="2425" y="3518"/>
                  </a:cubicBezTo>
                  <a:cubicBezTo>
                    <a:pt x="2979" y="3518"/>
                    <a:pt x="3430" y="3073"/>
                    <a:pt x="3437" y="2519"/>
                  </a:cubicBezTo>
                  <a:lnTo>
                    <a:pt x="3437" y="2112"/>
                  </a:lnTo>
                  <a:lnTo>
                    <a:pt x="4231" y="2112"/>
                  </a:lnTo>
                  <a:lnTo>
                    <a:pt x="4231" y="2519"/>
                  </a:lnTo>
                  <a:cubicBezTo>
                    <a:pt x="4238" y="3073"/>
                    <a:pt x="4690" y="3518"/>
                    <a:pt x="5245" y="3518"/>
                  </a:cubicBezTo>
                  <a:cubicBezTo>
                    <a:pt x="5798" y="3518"/>
                    <a:pt x="6250" y="3073"/>
                    <a:pt x="6257" y="2519"/>
                  </a:cubicBezTo>
                  <a:lnTo>
                    <a:pt x="6257" y="2112"/>
                  </a:lnTo>
                  <a:lnTo>
                    <a:pt x="7051" y="2112"/>
                  </a:lnTo>
                  <a:lnTo>
                    <a:pt x="7051" y="2519"/>
                  </a:lnTo>
                  <a:cubicBezTo>
                    <a:pt x="7058" y="3073"/>
                    <a:pt x="7509" y="3518"/>
                    <a:pt x="8064" y="3518"/>
                  </a:cubicBezTo>
                  <a:cubicBezTo>
                    <a:pt x="8618" y="3518"/>
                    <a:pt x="9070" y="3073"/>
                    <a:pt x="9077" y="2519"/>
                  </a:cubicBezTo>
                  <a:lnTo>
                    <a:pt x="9077" y="2112"/>
                  </a:lnTo>
                  <a:lnTo>
                    <a:pt x="9870" y="2112"/>
                  </a:lnTo>
                  <a:lnTo>
                    <a:pt x="9870" y="2519"/>
                  </a:lnTo>
                  <a:cubicBezTo>
                    <a:pt x="9870" y="3078"/>
                    <a:pt x="10325" y="3531"/>
                    <a:pt x="10884" y="3531"/>
                  </a:cubicBezTo>
                  <a:cubicBezTo>
                    <a:pt x="11444" y="3531"/>
                    <a:pt x="11898" y="3078"/>
                    <a:pt x="11898" y="2519"/>
                  </a:cubicBezTo>
                  <a:lnTo>
                    <a:pt x="11898" y="2112"/>
                  </a:lnTo>
                  <a:lnTo>
                    <a:pt x="12690" y="2112"/>
                  </a:lnTo>
                  <a:lnTo>
                    <a:pt x="12690" y="2519"/>
                  </a:lnTo>
                  <a:cubicBezTo>
                    <a:pt x="12697" y="3073"/>
                    <a:pt x="13149" y="3518"/>
                    <a:pt x="13704" y="3518"/>
                  </a:cubicBezTo>
                  <a:cubicBezTo>
                    <a:pt x="14259" y="3518"/>
                    <a:pt x="14709" y="3073"/>
                    <a:pt x="14716" y="2519"/>
                  </a:cubicBezTo>
                  <a:lnTo>
                    <a:pt x="14716" y="2112"/>
                  </a:lnTo>
                  <a:lnTo>
                    <a:pt x="15191" y="2112"/>
                  </a:lnTo>
                  <a:cubicBezTo>
                    <a:pt x="15332" y="2112"/>
                    <a:pt x="15448" y="2228"/>
                    <a:pt x="15448" y="2369"/>
                  </a:cubicBezTo>
                  <a:lnTo>
                    <a:pt x="15448" y="22282"/>
                  </a:lnTo>
                  <a:cubicBezTo>
                    <a:pt x="15446" y="22424"/>
                    <a:pt x="15332" y="22538"/>
                    <a:pt x="15191" y="22538"/>
                  </a:cubicBezTo>
                  <a:lnTo>
                    <a:pt x="936" y="22538"/>
                  </a:lnTo>
                  <a:cubicBezTo>
                    <a:pt x="795" y="22538"/>
                    <a:pt x="681" y="22424"/>
                    <a:pt x="681" y="22282"/>
                  </a:cubicBezTo>
                  <a:lnTo>
                    <a:pt x="681" y="5684"/>
                  </a:lnTo>
                  <a:cubicBezTo>
                    <a:pt x="681" y="5496"/>
                    <a:pt x="528" y="5345"/>
                    <a:pt x="340" y="5345"/>
                  </a:cubicBezTo>
                  <a:cubicBezTo>
                    <a:pt x="153" y="5345"/>
                    <a:pt x="1" y="5496"/>
                    <a:pt x="1" y="5684"/>
                  </a:cubicBezTo>
                  <a:lnTo>
                    <a:pt x="1" y="22282"/>
                  </a:lnTo>
                  <a:cubicBezTo>
                    <a:pt x="1" y="22799"/>
                    <a:pt x="420" y="23217"/>
                    <a:pt x="936" y="23218"/>
                  </a:cubicBezTo>
                  <a:lnTo>
                    <a:pt x="15193" y="23218"/>
                  </a:lnTo>
                  <a:cubicBezTo>
                    <a:pt x="15709" y="23217"/>
                    <a:pt x="16128" y="22799"/>
                    <a:pt x="16128" y="22282"/>
                  </a:cubicBezTo>
                  <a:lnTo>
                    <a:pt x="16128" y="2369"/>
                  </a:lnTo>
                  <a:cubicBezTo>
                    <a:pt x="16128" y="1853"/>
                    <a:pt x="15709" y="1434"/>
                    <a:pt x="15193" y="1434"/>
                  </a:cubicBezTo>
                  <a:lnTo>
                    <a:pt x="14718" y="1434"/>
                  </a:lnTo>
                  <a:lnTo>
                    <a:pt x="14718" y="1027"/>
                  </a:lnTo>
                  <a:cubicBezTo>
                    <a:pt x="14725" y="463"/>
                    <a:pt x="14269" y="1"/>
                    <a:pt x="13704" y="1"/>
                  </a:cubicBezTo>
                  <a:cubicBezTo>
                    <a:pt x="13139" y="1"/>
                    <a:pt x="12683" y="463"/>
                    <a:pt x="12692" y="1027"/>
                  </a:cubicBezTo>
                  <a:lnTo>
                    <a:pt x="12692" y="1434"/>
                  </a:lnTo>
                  <a:lnTo>
                    <a:pt x="11898" y="1434"/>
                  </a:lnTo>
                  <a:lnTo>
                    <a:pt x="11898" y="1027"/>
                  </a:lnTo>
                  <a:cubicBezTo>
                    <a:pt x="11905" y="463"/>
                    <a:pt x="11450" y="1"/>
                    <a:pt x="10884" y="1"/>
                  </a:cubicBezTo>
                  <a:cubicBezTo>
                    <a:pt x="10319" y="1"/>
                    <a:pt x="9863" y="463"/>
                    <a:pt x="9872" y="1027"/>
                  </a:cubicBezTo>
                  <a:lnTo>
                    <a:pt x="9872" y="1434"/>
                  </a:lnTo>
                  <a:lnTo>
                    <a:pt x="9077" y="1434"/>
                  </a:lnTo>
                  <a:lnTo>
                    <a:pt x="9077" y="1027"/>
                  </a:lnTo>
                  <a:cubicBezTo>
                    <a:pt x="9070" y="473"/>
                    <a:pt x="8618" y="28"/>
                    <a:pt x="8064" y="28"/>
                  </a:cubicBezTo>
                  <a:cubicBezTo>
                    <a:pt x="7510" y="28"/>
                    <a:pt x="7058" y="473"/>
                    <a:pt x="7051" y="1027"/>
                  </a:cubicBezTo>
                  <a:lnTo>
                    <a:pt x="7051" y="1434"/>
                  </a:lnTo>
                  <a:lnTo>
                    <a:pt x="6257" y="1434"/>
                  </a:lnTo>
                  <a:lnTo>
                    <a:pt x="6257" y="1027"/>
                  </a:lnTo>
                  <a:cubicBezTo>
                    <a:pt x="6266" y="463"/>
                    <a:pt x="5809" y="1"/>
                    <a:pt x="5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142229" y="2361556"/>
              <a:ext cx="211916" cy="204197"/>
            </a:xfrm>
            <a:custGeom>
              <a:avLst/>
              <a:gdLst/>
              <a:ahLst/>
              <a:cxnLst/>
              <a:rect l="l" t="t" r="r" b="b"/>
              <a:pathLst>
                <a:path w="10487" h="10105" extrusionOk="0">
                  <a:moveTo>
                    <a:pt x="2465" y="1838"/>
                  </a:moveTo>
                  <a:lnTo>
                    <a:pt x="2465" y="1838"/>
                  </a:lnTo>
                  <a:cubicBezTo>
                    <a:pt x="2403" y="3256"/>
                    <a:pt x="3498" y="4603"/>
                    <a:pt x="5107" y="4603"/>
                  </a:cubicBezTo>
                  <a:lnTo>
                    <a:pt x="6960" y="4603"/>
                  </a:lnTo>
                  <a:cubicBezTo>
                    <a:pt x="8702" y="4603"/>
                    <a:pt x="9576" y="6712"/>
                    <a:pt x="8345" y="7945"/>
                  </a:cubicBezTo>
                  <a:lnTo>
                    <a:pt x="8022" y="8266"/>
                  </a:lnTo>
                  <a:cubicBezTo>
                    <a:pt x="8082" y="6849"/>
                    <a:pt x="6989" y="5503"/>
                    <a:pt x="5380" y="5503"/>
                  </a:cubicBezTo>
                  <a:lnTo>
                    <a:pt x="3527" y="5503"/>
                  </a:lnTo>
                  <a:cubicBezTo>
                    <a:pt x="1784" y="5503"/>
                    <a:pt x="909" y="3394"/>
                    <a:pt x="2142" y="2161"/>
                  </a:cubicBezTo>
                  <a:lnTo>
                    <a:pt x="2465" y="1838"/>
                  </a:lnTo>
                  <a:close/>
                  <a:moveTo>
                    <a:pt x="3482" y="1"/>
                  </a:moveTo>
                  <a:cubicBezTo>
                    <a:pt x="3395" y="1"/>
                    <a:pt x="3307" y="34"/>
                    <a:pt x="3240" y="100"/>
                  </a:cubicBezTo>
                  <a:lnTo>
                    <a:pt x="1660" y="1680"/>
                  </a:lnTo>
                  <a:cubicBezTo>
                    <a:pt x="1" y="3341"/>
                    <a:pt x="1174" y="6183"/>
                    <a:pt x="3527" y="6183"/>
                  </a:cubicBezTo>
                  <a:lnTo>
                    <a:pt x="5380" y="6183"/>
                  </a:lnTo>
                  <a:cubicBezTo>
                    <a:pt x="7123" y="6183"/>
                    <a:pt x="7997" y="8292"/>
                    <a:pt x="6765" y="9525"/>
                  </a:cubicBezTo>
                  <a:cubicBezTo>
                    <a:pt x="6631" y="9657"/>
                    <a:pt x="6631" y="9873"/>
                    <a:pt x="6765" y="10005"/>
                  </a:cubicBezTo>
                  <a:cubicBezTo>
                    <a:pt x="6831" y="10072"/>
                    <a:pt x="6918" y="10105"/>
                    <a:pt x="7005" y="10105"/>
                  </a:cubicBezTo>
                  <a:cubicBezTo>
                    <a:pt x="7092" y="10105"/>
                    <a:pt x="7179" y="10072"/>
                    <a:pt x="7245" y="10005"/>
                  </a:cubicBezTo>
                  <a:lnTo>
                    <a:pt x="8825" y="8426"/>
                  </a:lnTo>
                  <a:cubicBezTo>
                    <a:pt x="10486" y="6765"/>
                    <a:pt x="9313" y="3923"/>
                    <a:pt x="6960" y="3923"/>
                  </a:cubicBezTo>
                  <a:lnTo>
                    <a:pt x="5107" y="3923"/>
                  </a:lnTo>
                  <a:cubicBezTo>
                    <a:pt x="3364" y="3923"/>
                    <a:pt x="2489" y="1814"/>
                    <a:pt x="3722" y="582"/>
                  </a:cubicBezTo>
                  <a:cubicBezTo>
                    <a:pt x="3855" y="448"/>
                    <a:pt x="3855" y="233"/>
                    <a:pt x="3722" y="100"/>
                  </a:cubicBezTo>
                  <a:cubicBezTo>
                    <a:pt x="3656" y="34"/>
                    <a:pt x="3569" y="1"/>
                    <a:pt x="34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089023" y="2449822"/>
              <a:ext cx="194922" cy="155456"/>
            </a:xfrm>
            <a:custGeom>
              <a:avLst/>
              <a:gdLst/>
              <a:ahLst/>
              <a:cxnLst/>
              <a:rect l="l" t="t" r="r" b="b"/>
              <a:pathLst>
                <a:path w="9646" h="7693" extrusionOk="0">
                  <a:moveTo>
                    <a:pt x="2707" y="1"/>
                  </a:moveTo>
                  <a:cubicBezTo>
                    <a:pt x="2620" y="1"/>
                    <a:pt x="2532" y="34"/>
                    <a:pt x="2466" y="101"/>
                  </a:cubicBezTo>
                  <a:lnTo>
                    <a:pt x="1292" y="1276"/>
                  </a:lnTo>
                  <a:cubicBezTo>
                    <a:pt x="0" y="2566"/>
                    <a:pt x="913" y="4775"/>
                    <a:pt x="2741" y="4775"/>
                  </a:cubicBezTo>
                  <a:lnTo>
                    <a:pt x="5728" y="4775"/>
                  </a:lnTo>
                  <a:cubicBezTo>
                    <a:pt x="6948" y="4775"/>
                    <a:pt x="7560" y="6250"/>
                    <a:pt x="6697" y="7113"/>
                  </a:cubicBezTo>
                  <a:cubicBezTo>
                    <a:pt x="6565" y="7246"/>
                    <a:pt x="6565" y="7461"/>
                    <a:pt x="6697" y="7594"/>
                  </a:cubicBezTo>
                  <a:cubicBezTo>
                    <a:pt x="6764" y="7660"/>
                    <a:pt x="6851" y="7693"/>
                    <a:pt x="6938" y="7693"/>
                  </a:cubicBezTo>
                  <a:cubicBezTo>
                    <a:pt x="7025" y="7693"/>
                    <a:pt x="7112" y="7660"/>
                    <a:pt x="7178" y="7594"/>
                  </a:cubicBezTo>
                  <a:lnTo>
                    <a:pt x="8354" y="6419"/>
                  </a:lnTo>
                  <a:cubicBezTo>
                    <a:pt x="9646" y="5128"/>
                    <a:pt x="8733" y="2920"/>
                    <a:pt x="6905" y="2920"/>
                  </a:cubicBezTo>
                  <a:lnTo>
                    <a:pt x="6233" y="2920"/>
                  </a:lnTo>
                  <a:cubicBezTo>
                    <a:pt x="6044" y="2920"/>
                    <a:pt x="5893" y="3072"/>
                    <a:pt x="5893" y="3259"/>
                  </a:cubicBezTo>
                  <a:cubicBezTo>
                    <a:pt x="5893" y="3447"/>
                    <a:pt x="6044" y="3600"/>
                    <a:pt x="6233" y="3600"/>
                  </a:cubicBezTo>
                  <a:lnTo>
                    <a:pt x="6904" y="3600"/>
                  </a:lnTo>
                  <a:cubicBezTo>
                    <a:pt x="8123" y="3600"/>
                    <a:pt x="8735" y="5076"/>
                    <a:pt x="7872" y="5938"/>
                  </a:cubicBezTo>
                  <a:lnTo>
                    <a:pt x="7780" y="6031"/>
                  </a:lnTo>
                  <a:cubicBezTo>
                    <a:pt x="7714" y="4983"/>
                    <a:pt x="6877" y="4095"/>
                    <a:pt x="5728" y="4095"/>
                  </a:cubicBezTo>
                  <a:lnTo>
                    <a:pt x="2741" y="4095"/>
                  </a:lnTo>
                  <a:cubicBezTo>
                    <a:pt x="1522" y="4095"/>
                    <a:pt x="910" y="2619"/>
                    <a:pt x="1773" y="1756"/>
                  </a:cubicBezTo>
                  <a:lnTo>
                    <a:pt x="1865" y="1664"/>
                  </a:lnTo>
                  <a:cubicBezTo>
                    <a:pt x="1932" y="2712"/>
                    <a:pt x="2768" y="3600"/>
                    <a:pt x="3917" y="3600"/>
                  </a:cubicBezTo>
                  <a:lnTo>
                    <a:pt x="4601" y="3600"/>
                  </a:lnTo>
                  <a:cubicBezTo>
                    <a:pt x="4788" y="3600"/>
                    <a:pt x="4941" y="3447"/>
                    <a:pt x="4941" y="3259"/>
                  </a:cubicBezTo>
                  <a:cubicBezTo>
                    <a:pt x="4941" y="3072"/>
                    <a:pt x="4788" y="2920"/>
                    <a:pt x="4601" y="2920"/>
                  </a:cubicBezTo>
                  <a:lnTo>
                    <a:pt x="3917" y="2920"/>
                  </a:lnTo>
                  <a:cubicBezTo>
                    <a:pt x="2698" y="2920"/>
                    <a:pt x="2085" y="1444"/>
                    <a:pt x="2947" y="581"/>
                  </a:cubicBezTo>
                  <a:lnTo>
                    <a:pt x="2947" y="580"/>
                  </a:lnTo>
                  <a:cubicBezTo>
                    <a:pt x="3080" y="447"/>
                    <a:pt x="3079" y="232"/>
                    <a:pt x="2946" y="100"/>
                  </a:cubicBezTo>
                  <a:cubicBezTo>
                    <a:pt x="2880" y="34"/>
                    <a:pt x="2794" y="1"/>
                    <a:pt x="2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33"/>
          <p:cNvGrpSpPr/>
          <p:nvPr/>
        </p:nvGrpSpPr>
        <p:grpSpPr>
          <a:xfrm>
            <a:off x="7512899" y="3823159"/>
            <a:ext cx="361846" cy="361846"/>
            <a:chOff x="238128" y="3460420"/>
            <a:chExt cx="468895" cy="468895"/>
          </a:xfrm>
        </p:grpSpPr>
        <p:sp>
          <p:nvSpPr>
            <p:cNvPr id="355" name="Google Shape;355;p33"/>
            <p:cNvSpPr/>
            <p:nvPr/>
          </p:nvSpPr>
          <p:spPr>
            <a:xfrm>
              <a:off x="417854" y="3615189"/>
              <a:ext cx="109464" cy="159356"/>
            </a:xfrm>
            <a:custGeom>
              <a:avLst/>
              <a:gdLst/>
              <a:ahLst/>
              <a:cxnLst/>
              <a:rect l="l" t="t" r="r" b="b"/>
              <a:pathLst>
                <a:path w="5417" h="7886" extrusionOk="0">
                  <a:moveTo>
                    <a:pt x="864" y="0"/>
                  </a:moveTo>
                  <a:cubicBezTo>
                    <a:pt x="387" y="0"/>
                    <a:pt x="0" y="387"/>
                    <a:pt x="0" y="864"/>
                  </a:cubicBezTo>
                  <a:lnTo>
                    <a:pt x="0" y="2323"/>
                  </a:lnTo>
                  <a:cubicBezTo>
                    <a:pt x="0" y="2511"/>
                    <a:pt x="151" y="2664"/>
                    <a:pt x="339" y="2664"/>
                  </a:cubicBezTo>
                  <a:cubicBezTo>
                    <a:pt x="528" y="2664"/>
                    <a:pt x="680" y="2511"/>
                    <a:pt x="680" y="2323"/>
                  </a:cubicBezTo>
                  <a:lnTo>
                    <a:pt x="680" y="864"/>
                  </a:lnTo>
                  <a:cubicBezTo>
                    <a:pt x="680" y="763"/>
                    <a:pt x="763" y="680"/>
                    <a:pt x="864" y="680"/>
                  </a:cubicBezTo>
                  <a:lnTo>
                    <a:pt x="4551" y="680"/>
                  </a:lnTo>
                  <a:cubicBezTo>
                    <a:pt x="4654" y="680"/>
                    <a:pt x="4737" y="763"/>
                    <a:pt x="4737" y="864"/>
                  </a:cubicBezTo>
                  <a:lnTo>
                    <a:pt x="4737" y="7021"/>
                  </a:lnTo>
                  <a:cubicBezTo>
                    <a:pt x="4737" y="7122"/>
                    <a:pt x="4654" y="7205"/>
                    <a:pt x="4551" y="7206"/>
                  </a:cubicBezTo>
                  <a:lnTo>
                    <a:pt x="864" y="7206"/>
                  </a:lnTo>
                  <a:cubicBezTo>
                    <a:pt x="763" y="7205"/>
                    <a:pt x="680" y="7122"/>
                    <a:pt x="680" y="7021"/>
                  </a:cubicBezTo>
                  <a:lnTo>
                    <a:pt x="680" y="3910"/>
                  </a:lnTo>
                  <a:cubicBezTo>
                    <a:pt x="680" y="3722"/>
                    <a:pt x="528" y="3571"/>
                    <a:pt x="339" y="3571"/>
                  </a:cubicBezTo>
                  <a:cubicBezTo>
                    <a:pt x="151" y="3571"/>
                    <a:pt x="0" y="3722"/>
                    <a:pt x="0" y="3910"/>
                  </a:cubicBezTo>
                  <a:lnTo>
                    <a:pt x="0" y="7021"/>
                  </a:lnTo>
                  <a:cubicBezTo>
                    <a:pt x="0" y="7499"/>
                    <a:pt x="387" y="7885"/>
                    <a:pt x="864" y="7885"/>
                  </a:cubicBezTo>
                  <a:lnTo>
                    <a:pt x="4551" y="7885"/>
                  </a:lnTo>
                  <a:cubicBezTo>
                    <a:pt x="5029" y="7885"/>
                    <a:pt x="5415" y="7499"/>
                    <a:pt x="5417" y="7021"/>
                  </a:cubicBezTo>
                  <a:lnTo>
                    <a:pt x="5417" y="864"/>
                  </a:lnTo>
                  <a:cubicBezTo>
                    <a:pt x="5415" y="387"/>
                    <a:pt x="5029" y="0"/>
                    <a:pt x="4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38128" y="3460420"/>
              <a:ext cx="468895" cy="468895"/>
            </a:xfrm>
            <a:custGeom>
              <a:avLst/>
              <a:gdLst/>
              <a:ahLst/>
              <a:cxnLst/>
              <a:rect l="l" t="t" r="r" b="b"/>
              <a:pathLst>
                <a:path w="23204" h="23204" extrusionOk="0">
                  <a:moveTo>
                    <a:pt x="7418" y="8099"/>
                  </a:moveTo>
                  <a:lnTo>
                    <a:pt x="7418" y="15106"/>
                  </a:lnTo>
                  <a:lnTo>
                    <a:pt x="4183" y="15106"/>
                  </a:lnTo>
                  <a:cubicBezTo>
                    <a:pt x="2251" y="15106"/>
                    <a:pt x="680" y="13534"/>
                    <a:pt x="680" y="11602"/>
                  </a:cubicBezTo>
                  <a:cubicBezTo>
                    <a:pt x="680" y="9670"/>
                    <a:pt x="2251" y="8099"/>
                    <a:pt x="4183" y="8099"/>
                  </a:cubicBezTo>
                  <a:close/>
                  <a:moveTo>
                    <a:pt x="11602" y="0"/>
                  </a:moveTo>
                  <a:cubicBezTo>
                    <a:pt x="9295" y="0"/>
                    <a:pt x="7418" y="1876"/>
                    <a:pt x="7418" y="4183"/>
                  </a:cubicBezTo>
                  <a:lnTo>
                    <a:pt x="7418" y="7418"/>
                  </a:lnTo>
                  <a:lnTo>
                    <a:pt x="4183" y="7418"/>
                  </a:lnTo>
                  <a:cubicBezTo>
                    <a:pt x="1876" y="7418"/>
                    <a:pt x="0" y="9295"/>
                    <a:pt x="0" y="11602"/>
                  </a:cubicBezTo>
                  <a:cubicBezTo>
                    <a:pt x="0" y="13909"/>
                    <a:pt x="1876" y="15785"/>
                    <a:pt x="4183" y="15785"/>
                  </a:cubicBezTo>
                  <a:lnTo>
                    <a:pt x="7418" y="15785"/>
                  </a:lnTo>
                  <a:lnTo>
                    <a:pt x="7418" y="19020"/>
                  </a:lnTo>
                  <a:cubicBezTo>
                    <a:pt x="7418" y="21327"/>
                    <a:pt x="9295" y="23203"/>
                    <a:pt x="11602" y="23203"/>
                  </a:cubicBezTo>
                  <a:cubicBezTo>
                    <a:pt x="13909" y="23203"/>
                    <a:pt x="15785" y="21327"/>
                    <a:pt x="15785" y="19020"/>
                  </a:cubicBezTo>
                  <a:lnTo>
                    <a:pt x="15785" y="18475"/>
                  </a:lnTo>
                  <a:cubicBezTo>
                    <a:pt x="15785" y="18287"/>
                    <a:pt x="15634" y="18136"/>
                    <a:pt x="15446" y="18136"/>
                  </a:cubicBezTo>
                  <a:cubicBezTo>
                    <a:pt x="15257" y="18136"/>
                    <a:pt x="15106" y="18287"/>
                    <a:pt x="15106" y="18475"/>
                  </a:cubicBezTo>
                  <a:lnTo>
                    <a:pt x="15106" y="19020"/>
                  </a:lnTo>
                  <a:cubicBezTo>
                    <a:pt x="15106" y="20952"/>
                    <a:pt x="13534" y="22525"/>
                    <a:pt x="11602" y="22525"/>
                  </a:cubicBezTo>
                  <a:cubicBezTo>
                    <a:pt x="9670" y="22525"/>
                    <a:pt x="8099" y="20952"/>
                    <a:pt x="8099" y="19020"/>
                  </a:cubicBezTo>
                  <a:lnTo>
                    <a:pt x="8099" y="4183"/>
                  </a:lnTo>
                  <a:cubicBezTo>
                    <a:pt x="8099" y="2251"/>
                    <a:pt x="9670" y="680"/>
                    <a:pt x="11602" y="680"/>
                  </a:cubicBezTo>
                  <a:cubicBezTo>
                    <a:pt x="13534" y="680"/>
                    <a:pt x="15106" y="2251"/>
                    <a:pt x="15106" y="4183"/>
                  </a:cubicBezTo>
                  <a:lnTo>
                    <a:pt x="15106" y="16890"/>
                  </a:lnTo>
                  <a:cubicBezTo>
                    <a:pt x="15106" y="17077"/>
                    <a:pt x="15257" y="17229"/>
                    <a:pt x="15446" y="17229"/>
                  </a:cubicBezTo>
                  <a:cubicBezTo>
                    <a:pt x="15634" y="17229"/>
                    <a:pt x="15785" y="17077"/>
                    <a:pt x="15785" y="16890"/>
                  </a:cubicBezTo>
                  <a:lnTo>
                    <a:pt x="15785" y="15785"/>
                  </a:lnTo>
                  <a:lnTo>
                    <a:pt x="19020" y="15785"/>
                  </a:lnTo>
                  <a:cubicBezTo>
                    <a:pt x="21327" y="15785"/>
                    <a:pt x="23203" y="13909"/>
                    <a:pt x="23203" y="11602"/>
                  </a:cubicBezTo>
                  <a:cubicBezTo>
                    <a:pt x="23203" y="9295"/>
                    <a:pt x="21327" y="7418"/>
                    <a:pt x="19020" y="7418"/>
                  </a:cubicBezTo>
                  <a:lnTo>
                    <a:pt x="18376" y="7418"/>
                  </a:lnTo>
                  <a:cubicBezTo>
                    <a:pt x="18190" y="7423"/>
                    <a:pt x="18042" y="7574"/>
                    <a:pt x="18042" y="7758"/>
                  </a:cubicBezTo>
                  <a:cubicBezTo>
                    <a:pt x="18042" y="7943"/>
                    <a:pt x="18190" y="8094"/>
                    <a:pt x="18376" y="8099"/>
                  </a:cubicBezTo>
                  <a:lnTo>
                    <a:pt x="19020" y="8099"/>
                  </a:lnTo>
                  <a:cubicBezTo>
                    <a:pt x="20952" y="8099"/>
                    <a:pt x="22523" y="9670"/>
                    <a:pt x="22523" y="11602"/>
                  </a:cubicBezTo>
                  <a:cubicBezTo>
                    <a:pt x="22523" y="13534"/>
                    <a:pt x="20952" y="15106"/>
                    <a:pt x="19020" y="15106"/>
                  </a:cubicBezTo>
                  <a:lnTo>
                    <a:pt x="15785" y="15106"/>
                  </a:lnTo>
                  <a:lnTo>
                    <a:pt x="15785" y="8099"/>
                  </a:lnTo>
                  <a:lnTo>
                    <a:pt x="16789" y="8099"/>
                  </a:lnTo>
                  <a:cubicBezTo>
                    <a:pt x="16974" y="8094"/>
                    <a:pt x="17121" y="7943"/>
                    <a:pt x="17121" y="7758"/>
                  </a:cubicBezTo>
                  <a:cubicBezTo>
                    <a:pt x="17121" y="7574"/>
                    <a:pt x="16974" y="7423"/>
                    <a:pt x="16789" y="7418"/>
                  </a:cubicBezTo>
                  <a:lnTo>
                    <a:pt x="15785" y="7418"/>
                  </a:lnTo>
                  <a:lnTo>
                    <a:pt x="15785" y="4183"/>
                  </a:lnTo>
                  <a:cubicBezTo>
                    <a:pt x="15785" y="1876"/>
                    <a:pt x="13909" y="0"/>
                    <a:pt x="116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415510" y="3539471"/>
              <a:ext cx="16105" cy="13761"/>
            </a:xfrm>
            <a:custGeom>
              <a:avLst/>
              <a:gdLst/>
              <a:ahLst/>
              <a:cxnLst/>
              <a:rect l="l" t="t" r="r" b="b"/>
              <a:pathLst>
                <a:path w="797" h="681" extrusionOk="0">
                  <a:moveTo>
                    <a:pt x="458" y="0"/>
                  </a:moveTo>
                  <a:cubicBezTo>
                    <a:pt x="457" y="0"/>
                    <a:pt x="456" y="0"/>
                    <a:pt x="455" y="0"/>
                  </a:cubicBezTo>
                  <a:cubicBezTo>
                    <a:pt x="153" y="0"/>
                    <a:pt x="1" y="365"/>
                    <a:pt x="215" y="581"/>
                  </a:cubicBezTo>
                  <a:cubicBezTo>
                    <a:pt x="284" y="650"/>
                    <a:pt x="369" y="681"/>
                    <a:pt x="453" y="681"/>
                  </a:cubicBezTo>
                  <a:cubicBezTo>
                    <a:pt x="627" y="681"/>
                    <a:pt x="795" y="546"/>
                    <a:pt x="796" y="341"/>
                  </a:cubicBezTo>
                  <a:lnTo>
                    <a:pt x="796" y="340"/>
                  </a:lnTo>
                  <a:cubicBezTo>
                    <a:pt x="796" y="152"/>
                    <a:pt x="645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447438" y="3539471"/>
              <a:ext cx="16065" cy="13761"/>
            </a:xfrm>
            <a:custGeom>
              <a:avLst/>
              <a:gdLst/>
              <a:ahLst/>
              <a:cxnLst/>
              <a:rect l="l" t="t" r="r" b="b"/>
              <a:pathLst>
                <a:path w="795" h="681" extrusionOk="0">
                  <a:moveTo>
                    <a:pt x="454" y="0"/>
                  </a:moveTo>
                  <a:cubicBezTo>
                    <a:pt x="152" y="0"/>
                    <a:pt x="0" y="365"/>
                    <a:pt x="214" y="579"/>
                  </a:cubicBezTo>
                  <a:cubicBezTo>
                    <a:pt x="284" y="649"/>
                    <a:pt x="369" y="680"/>
                    <a:pt x="453" y="680"/>
                  </a:cubicBezTo>
                  <a:cubicBezTo>
                    <a:pt x="628" y="680"/>
                    <a:pt x="795" y="545"/>
                    <a:pt x="795" y="341"/>
                  </a:cubicBezTo>
                  <a:lnTo>
                    <a:pt x="795" y="340"/>
                  </a:lnTo>
                  <a:cubicBezTo>
                    <a:pt x="795" y="152"/>
                    <a:pt x="642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479325" y="3539471"/>
              <a:ext cx="16105" cy="13761"/>
            </a:xfrm>
            <a:custGeom>
              <a:avLst/>
              <a:gdLst/>
              <a:ahLst/>
              <a:cxnLst/>
              <a:rect l="l" t="t" r="r" b="b"/>
              <a:pathLst>
                <a:path w="797" h="681" extrusionOk="0">
                  <a:moveTo>
                    <a:pt x="458" y="0"/>
                  </a:moveTo>
                  <a:cubicBezTo>
                    <a:pt x="457" y="0"/>
                    <a:pt x="456" y="0"/>
                    <a:pt x="456" y="0"/>
                  </a:cubicBezTo>
                  <a:cubicBezTo>
                    <a:pt x="152" y="0"/>
                    <a:pt x="1" y="365"/>
                    <a:pt x="215" y="581"/>
                  </a:cubicBezTo>
                  <a:cubicBezTo>
                    <a:pt x="284" y="650"/>
                    <a:pt x="369" y="681"/>
                    <a:pt x="453" y="681"/>
                  </a:cubicBezTo>
                  <a:cubicBezTo>
                    <a:pt x="627" y="681"/>
                    <a:pt x="795" y="546"/>
                    <a:pt x="796" y="341"/>
                  </a:cubicBezTo>
                  <a:lnTo>
                    <a:pt x="796" y="340"/>
                  </a:lnTo>
                  <a:cubicBezTo>
                    <a:pt x="796" y="152"/>
                    <a:pt x="645" y="0"/>
                    <a:pt x="4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447438" y="3511545"/>
              <a:ext cx="16065" cy="13782"/>
            </a:xfrm>
            <a:custGeom>
              <a:avLst/>
              <a:gdLst/>
              <a:ahLst/>
              <a:cxnLst/>
              <a:rect l="l" t="t" r="r" b="b"/>
              <a:pathLst>
                <a:path w="795" h="682" extrusionOk="0">
                  <a:moveTo>
                    <a:pt x="454" y="1"/>
                  </a:moveTo>
                  <a:cubicBezTo>
                    <a:pt x="152" y="1"/>
                    <a:pt x="0" y="366"/>
                    <a:pt x="214" y="581"/>
                  </a:cubicBezTo>
                  <a:cubicBezTo>
                    <a:pt x="283" y="650"/>
                    <a:pt x="369" y="681"/>
                    <a:pt x="452" y="681"/>
                  </a:cubicBezTo>
                  <a:cubicBezTo>
                    <a:pt x="627" y="681"/>
                    <a:pt x="795" y="546"/>
                    <a:pt x="795" y="340"/>
                  </a:cubicBezTo>
                  <a:cubicBezTo>
                    <a:pt x="795" y="152"/>
                    <a:pt x="642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479325" y="3511545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6" y="1"/>
                  </a:moveTo>
                  <a:cubicBezTo>
                    <a:pt x="152" y="1"/>
                    <a:pt x="1" y="367"/>
                    <a:pt x="215" y="581"/>
                  </a:cubicBezTo>
                  <a:cubicBezTo>
                    <a:pt x="284" y="650"/>
                    <a:pt x="370" y="681"/>
                    <a:pt x="453" y="681"/>
                  </a:cubicBezTo>
                  <a:cubicBezTo>
                    <a:pt x="629" y="681"/>
                    <a:pt x="796" y="546"/>
                    <a:pt x="796" y="340"/>
                  </a:cubicBezTo>
                  <a:cubicBezTo>
                    <a:pt x="796" y="152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511253" y="3539471"/>
              <a:ext cx="16105" cy="13761"/>
            </a:xfrm>
            <a:custGeom>
              <a:avLst/>
              <a:gdLst/>
              <a:ahLst/>
              <a:cxnLst/>
              <a:rect l="l" t="t" r="r" b="b"/>
              <a:pathLst>
                <a:path w="797" h="681" extrusionOk="0">
                  <a:moveTo>
                    <a:pt x="457" y="0"/>
                  </a:moveTo>
                  <a:cubicBezTo>
                    <a:pt x="456" y="0"/>
                    <a:pt x="455" y="0"/>
                    <a:pt x="454" y="0"/>
                  </a:cubicBezTo>
                  <a:cubicBezTo>
                    <a:pt x="152" y="0"/>
                    <a:pt x="1" y="367"/>
                    <a:pt x="214" y="581"/>
                  </a:cubicBezTo>
                  <a:cubicBezTo>
                    <a:pt x="284" y="650"/>
                    <a:pt x="369" y="681"/>
                    <a:pt x="453" y="681"/>
                  </a:cubicBezTo>
                  <a:cubicBezTo>
                    <a:pt x="627" y="681"/>
                    <a:pt x="795" y="546"/>
                    <a:pt x="796" y="341"/>
                  </a:cubicBezTo>
                  <a:cubicBezTo>
                    <a:pt x="796" y="152"/>
                    <a:pt x="645" y="0"/>
                    <a:pt x="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415510" y="3567378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5" y="1"/>
                  </a:moveTo>
                  <a:cubicBezTo>
                    <a:pt x="153" y="1"/>
                    <a:pt x="1" y="367"/>
                    <a:pt x="215" y="583"/>
                  </a:cubicBezTo>
                  <a:cubicBezTo>
                    <a:pt x="284" y="652"/>
                    <a:pt x="369" y="683"/>
                    <a:pt x="453" y="683"/>
                  </a:cubicBezTo>
                  <a:cubicBezTo>
                    <a:pt x="628" y="683"/>
                    <a:pt x="796" y="547"/>
                    <a:pt x="796" y="342"/>
                  </a:cubicBezTo>
                  <a:cubicBezTo>
                    <a:pt x="796" y="154"/>
                    <a:pt x="644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447438" y="3567378"/>
              <a:ext cx="16065" cy="13802"/>
            </a:xfrm>
            <a:custGeom>
              <a:avLst/>
              <a:gdLst/>
              <a:ahLst/>
              <a:cxnLst/>
              <a:rect l="l" t="t" r="r" b="b"/>
              <a:pathLst>
                <a:path w="795" h="683" extrusionOk="0">
                  <a:moveTo>
                    <a:pt x="454" y="1"/>
                  </a:moveTo>
                  <a:cubicBezTo>
                    <a:pt x="152" y="1"/>
                    <a:pt x="0" y="367"/>
                    <a:pt x="214" y="581"/>
                  </a:cubicBezTo>
                  <a:cubicBezTo>
                    <a:pt x="284" y="651"/>
                    <a:pt x="369" y="682"/>
                    <a:pt x="452" y="682"/>
                  </a:cubicBezTo>
                  <a:cubicBezTo>
                    <a:pt x="627" y="682"/>
                    <a:pt x="795" y="546"/>
                    <a:pt x="795" y="342"/>
                  </a:cubicBezTo>
                  <a:cubicBezTo>
                    <a:pt x="795" y="154"/>
                    <a:pt x="642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479325" y="3567378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3"/>
                  </a:cubicBezTo>
                  <a:cubicBezTo>
                    <a:pt x="284" y="652"/>
                    <a:pt x="369" y="683"/>
                    <a:pt x="453" y="683"/>
                  </a:cubicBezTo>
                  <a:cubicBezTo>
                    <a:pt x="628" y="683"/>
                    <a:pt x="796" y="547"/>
                    <a:pt x="796" y="342"/>
                  </a:cubicBezTo>
                  <a:cubicBezTo>
                    <a:pt x="796" y="154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511253" y="3567378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5" y="1"/>
                  </a:moveTo>
                  <a:cubicBezTo>
                    <a:pt x="152" y="1"/>
                    <a:pt x="1" y="367"/>
                    <a:pt x="214" y="583"/>
                  </a:cubicBezTo>
                  <a:cubicBezTo>
                    <a:pt x="283" y="652"/>
                    <a:pt x="368" y="683"/>
                    <a:pt x="452" y="683"/>
                  </a:cubicBezTo>
                  <a:cubicBezTo>
                    <a:pt x="627" y="683"/>
                    <a:pt x="796" y="547"/>
                    <a:pt x="796" y="342"/>
                  </a:cubicBezTo>
                  <a:cubicBezTo>
                    <a:pt x="795" y="154"/>
                    <a:pt x="644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415510" y="3836481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5" y="1"/>
                  </a:moveTo>
                  <a:cubicBezTo>
                    <a:pt x="153" y="1"/>
                    <a:pt x="1" y="367"/>
                    <a:pt x="215" y="581"/>
                  </a:cubicBezTo>
                  <a:cubicBezTo>
                    <a:pt x="284" y="651"/>
                    <a:pt x="370" y="682"/>
                    <a:pt x="454" y="682"/>
                  </a:cubicBezTo>
                  <a:cubicBezTo>
                    <a:pt x="629" y="682"/>
                    <a:pt x="796" y="546"/>
                    <a:pt x="796" y="342"/>
                  </a:cubicBezTo>
                  <a:cubicBezTo>
                    <a:pt x="796" y="153"/>
                    <a:pt x="644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447438" y="3836481"/>
              <a:ext cx="16065" cy="13782"/>
            </a:xfrm>
            <a:custGeom>
              <a:avLst/>
              <a:gdLst/>
              <a:ahLst/>
              <a:cxnLst/>
              <a:rect l="l" t="t" r="r" b="b"/>
              <a:pathLst>
                <a:path w="795" h="682" extrusionOk="0">
                  <a:moveTo>
                    <a:pt x="454" y="1"/>
                  </a:moveTo>
                  <a:cubicBezTo>
                    <a:pt x="152" y="1"/>
                    <a:pt x="0" y="367"/>
                    <a:pt x="214" y="581"/>
                  </a:cubicBezTo>
                  <a:cubicBezTo>
                    <a:pt x="284" y="650"/>
                    <a:pt x="369" y="681"/>
                    <a:pt x="452" y="681"/>
                  </a:cubicBezTo>
                  <a:cubicBezTo>
                    <a:pt x="627" y="681"/>
                    <a:pt x="795" y="546"/>
                    <a:pt x="795" y="342"/>
                  </a:cubicBezTo>
                  <a:cubicBezTo>
                    <a:pt x="795" y="153"/>
                    <a:pt x="642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79325" y="3836481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1"/>
                  </a:cubicBezTo>
                  <a:cubicBezTo>
                    <a:pt x="284" y="651"/>
                    <a:pt x="369" y="682"/>
                    <a:pt x="453" y="682"/>
                  </a:cubicBezTo>
                  <a:cubicBezTo>
                    <a:pt x="628" y="682"/>
                    <a:pt x="796" y="546"/>
                    <a:pt x="796" y="342"/>
                  </a:cubicBezTo>
                  <a:cubicBezTo>
                    <a:pt x="796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47438" y="3864408"/>
              <a:ext cx="16065" cy="13782"/>
            </a:xfrm>
            <a:custGeom>
              <a:avLst/>
              <a:gdLst/>
              <a:ahLst/>
              <a:cxnLst/>
              <a:rect l="l" t="t" r="r" b="b"/>
              <a:pathLst>
                <a:path w="795" h="682" extrusionOk="0">
                  <a:moveTo>
                    <a:pt x="454" y="1"/>
                  </a:moveTo>
                  <a:cubicBezTo>
                    <a:pt x="152" y="1"/>
                    <a:pt x="0" y="367"/>
                    <a:pt x="214" y="581"/>
                  </a:cubicBezTo>
                  <a:cubicBezTo>
                    <a:pt x="284" y="651"/>
                    <a:pt x="369" y="682"/>
                    <a:pt x="452" y="682"/>
                  </a:cubicBezTo>
                  <a:cubicBezTo>
                    <a:pt x="627" y="682"/>
                    <a:pt x="795" y="546"/>
                    <a:pt x="795" y="341"/>
                  </a:cubicBezTo>
                  <a:cubicBezTo>
                    <a:pt x="795" y="153"/>
                    <a:pt x="642" y="1"/>
                    <a:pt x="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79325" y="3864408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2"/>
                  </a:cubicBezTo>
                  <a:cubicBezTo>
                    <a:pt x="284" y="651"/>
                    <a:pt x="370" y="682"/>
                    <a:pt x="453" y="682"/>
                  </a:cubicBezTo>
                  <a:cubicBezTo>
                    <a:pt x="629" y="682"/>
                    <a:pt x="796" y="547"/>
                    <a:pt x="796" y="341"/>
                  </a:cubicBezTo>
                  <a:cubicBezTo>
                    <a:pt x="796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511253" y="3836481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5" y="1"/>
                  </a:moveTo>
                  <a:cubicBezTo>
                    <a:pt x="152" y="1"/>
                    <a:pt x="1" y="367"/>
                    <a:pt x="214" y="581"/>
                  </a:cubicBezTo>
                  <a:cubicBezTo>
                    <a:pt x="284" y="651"/>
                    <a:pt x="369" y="682"/>
                    <a:pt x="453" y="682"/>
                  </a:cubicBezTo>
                  <a:cubicBezTo>
                    <a:pt x="627" y="682"/>
                    <a:pt x="795" y="546"/>
                    <a:pt x="796" y="342"/>
                  </a:cubicBezTo>
                  <a:cubicBezTo>
                    <a:pt x="796" y="153"/>
                    <a:pt x="644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15510" y="3808575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5" y="0"/>
                  </a:moveTo>
                  <a:cubicBezTo>
                    <a:pt x="152" y="0"/>
                    <a:pt x="1" y="367"/>
                    <a:pt x="215" y="581"/>
                  </a:cubicBezTo>
                  <a:cubicBezTo>
                    <a:pt x="284" y="650"/>
                    <a:pt x="370" y="681"/>
                    <a:pt x="453" y="681"/>
                  </a:cubicBezTo>
                  <a:cubicBezTo>
                    <a:pt x="629" y="681"/>
                    <a:pt x="796" y="545"/>
                    <a:pt x="796" y="340"/>
                  </a:cubicBezTo>
                  <a:cubicBezTo>
                    <a:pt x="796" y="153"/>
                    <a:pt x="644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47438" y="3808575"/>
              <a:ext cx="16065" cy="13761"/>
            </a:xfrm>
            <a:custGeom>
              <a:avLst/>
              <a:gdLst/>
              <a:ahLst/>
              <a:cxnLst/>
              <a:rect l="l" t="t" r="r" b="b"/>
              <a:pathLst>
                <a:path w="795" h="681" extrusionOk="0">
                  <a:moveTo>
                    <a:pt x="454" y="0"/>
                  </a:moveTo>
                  <a:cubicBezTo>
                    <a:pt x="152" y="0"/>
                    <a:pt x="0" y="367"/>
                    <a:pt x="214" y="581"/>
                  </a:cubicBezTo>
                  <a:cubicBezTo>
                    <a:pt x="283" y="650"/>
                    <a:pt x="369" y="681"/>
                    <a:pt x="452" y="681"/>
                  </a:cubicBezTo>
                  <a:cubicBezTo>
                    <a:pt x="627" y="681"/>
                    <a:pt x="795" y="545"/>
                    <a:pt x="795" y="340"/>
                  </a:cubicBezTo>
                  <a:cubicBezTo>
                    <a:pt x="795" y="153"/>
                    <a:pt x="642" y="0"/>
                    <a:pt x="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79325" y="3808575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6" y="0"/>
                  </a:moveTo>
                  <a:cubicBezTo>
                    <a:pt x="152" y="0"/>
                    <a:pt x="1" y="367"/>
                    <a:pt x="215" y="581"/>
                  </a:cubicBezTo>
                  <a:cubicBezTo>
                    <a:pt x="284" y="650"/>
                    <a:pt x="370" y="681"/>
                    <a:pt x="453" y="681"/>
                  </a:cubicBezTo>
                  <a:cubicBezTo>
                    <a:pt x="629" y="681"/>
                    <a:pt x="796" y="545"/>
                    <a:pt x="796" y="340"/>
                  </a:cubicBezTo>
                  <a:cubicBezTo>
                    <a:pt x="795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511253" y="3808575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5" y="0"/>
                  </a:moveTo>
                  <a:cubicBezTo>
                    <a:pt x="152" y="0"/>
                    <a:pt x="1" y="367"/>
                    <a:pt x="214" y="581"/>
                  </a:cubicBezTo>
                  <a:cubicBezTo>
                    <a:pt x="284" y="650"/>
                    <a:pt x="370" y="681"/>
                    <a:pt x="453" y="681"/>
                  </a:cubicBezTo>
                  <a:cubicBezTo>
                    <a:pt x="628" y="681"/>
                    <a:pt x="796" y="545"/>
                    <a:pt x="796" y="340"/>
                  </a:cubicBezTo>
                  <a:cubicBezTo>
                    <a:pt x="795" y="153"/>
                    <a:pt x="644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11886" y="3640105"/>
              <a:ext cx="16085" cy="13802"/>
            </a:xfrm>
            <a:custGeom>
              <a:avLst/>
              <a:gdLst/>
              <a:ahLst/>
              <a:cxnLst/>
              <a:rect l="l" t="t" r="r" b="b"/>
              <a:pathLst>
                <a:path w="796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2"/>
                  </a:cubicBezTo>
                  <a:cubicBezTo>
                    <a:pt x="284" y="652"/>
                    <a:pt x="369" y="683"/>
                    <a:pt x="453" y="683"/>
                  </a:cubicBezTo>
                  <a:cubicBezTo>
                    <a:pt x="627" y="683"/>
                    <a:pt x="795" y="547"/>
                    <a:pt x="795" y="341"/>
                  </a:cubicBezTo>
                  <a:cubicBezTo>
                    <a:pt x="795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611886" y="3672032"/>
              <a:ext cx="16085" cy="13782"/>
            </a:xfrm>
            <a:custGeom>
              <a:avLst/>
              <a:gdLst/>
              <a:ahLst/>
              <a:cxnLst/>
              <a:rect l="l" t="t" r="r" b="b"/>
              <a:pathLst>
                <a:path w="796" h="682" extrusionOk="0">
                  <a:moveTo>
                    <a:pt x="456" y="0"/>
                  </a:moveTo>
                  <a:cubicBezTo>
                    <a:pt x="152" y="0"/>
                    <a:pt x="1" y="367"/>
                    <a:pt x="215" y="581"/>
                  </a:cubicBezTo>
                  <a:cubicBezTo>
                    <a:pt x="284" y="650"/>
                    <a:pt x="369" y="682"/>
                    <a:pt x="453" y="682"/>
                  </a:cubicBezTo>
                  <a:cubicBezTo>
                    <a:pt x="627" y="682"/>
                    <a:pt x="795" y="546"/>
                    <a:pt x="795" y="341"/>
                  </a:cubicBezTo>
                  <a:cubicBezTo>
                    <a:pt x="795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611886" y="3703920"/>
              <a:ext cx="16085" cy="13802"/>
            </a:xfrm>
            <a:custGeom>
              <a:avLst/>
              <a:gdLst/>
              <a:ahLst/>
              <a:cxnLst/>
              <a:rect l="l" t="t" r="r" b="b"/>
              <a:pathLst>
                <a:path w="796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3"/>
                  </a:cubicBezTo>
                  <a:cubicBezTo>
                    <a:pt x="284" y="652"/>
                    <a:pt x="369" y="683"/>
                    <a:pt x="453" y="683"/>
                  </a:cubicBezTo>
                  <a:cubicBezTo>
                    <a:pt x="627" y="683"/>
                    <a:pt x="795" y="547"/>
                    <a:pt x="795" y="342"/>
                  </a:cubicBezTo>
                  <a:cubicBezTo>
                    <a:pt x="795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639813" y="3672032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5" y="0"/>
                  </a:moveTo>
                  <a:cubicBezTo>
                    <a:pt x="153" y="0"/>
                    <a:pt x="0" y="367"/>
                    <a:pt x="216" y="581"/>
                  </a:cubicBezTo>
                  <a:cubicBezTo>
                    <a:pt x="285" y="650"/>
                    <a:pt x="370" y="682"/>
                    <a:pt x="454" y="682"/>
                  </a:cubicBezTo>
                  <a:cubicBezTo>
                    <a:pt x="628" y="682"/>
                    <a:pt x="796" y="546"/>
                    <a:pt x="796" y="341"/>
                  </a:cubicBezTo>
                  <a:cubicBezTo>
                    <a:pt x="796" y="153"/>
                    <a:pt x="644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639813" y="3703920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5" y="1"/>
                  </a:moveTo>
                  <a:cubicBezTo>
                    <a:pt x="153" y="1"/>
                    <a:pt x="0" y="367"/>
                    <a:pt x="216" y="583"/>
                  </a:cubicBezTo>
                  <a:cubicBezTo>
                    <a:pt x="285" y="652"/>
                    <a:pt x="370" y="683"/>
                    <a:pt x="454" y="683"/>
                  </a:cubicBezTo>
                  <a:cubicBezTo>
                    <a:pt x="628" y="683"/>
                    <a:pt x="796" y="547"/>
                    <a:pt x="796" y="342"/>
                  </a:cubicBezTo>
                  <a:cubicBezTo>
                    <a:pt x="796" y="153"/>
                    <a:pt x="644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611886" y="3735848"/>
              <a:ext cx="16085" cy="13782"/>
            </a:xfrm>
            <a:custGeom>
              <a:avLst/>
              <a:gdLst/>
              <a:ahLst/>
              <a:cxnLst/>
              <a:rect l="l" t="t" r="r" b="b"/>
              <a:pathLst>
                <a:path w="796" h="682" extrusionOk="0">
                  <a:moveTo>
                    <a:pt x="456" y="1"/>
                  </a:moveTo>
                  <a:cubicBezTo>
                    <a:pt x="152" y="1"/>
                    <a:pt x="1" y="367"/>
                    <a:pt x="215" y="581"/>
                  </a:cubicBezTo>
                  <a:cubicBezTo>
                    <a:pt x="284" y="650"/>
                    <a:pt x="369" y="681"/>
                    <a:pt x="453" y="681"/>
                  </a:cubicBezTo>
                  <a:cubicBezTo>
                    <a:pt x="627" y="681"/>
                    <a:pt x="795" y="545"/>
                    <a:pt x="795" y="340"/>
                  </a:cubicBezTo>
                  <a:cubicBezTo>
                    <a:pt x="795" y="152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83939" y="3640105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7" y="1"/>
                  </a:moveTo>
                  <a:cubicBezTo>
                    <a:pt x="153" y="1"/>
                    <a:pt x="1" y="367"/>
                    <a:pt x="216" y="582"/>
                  </a:cubicBezTo>
                  <a:cubicBezTo>
                    <a:pt x="285" y="652"/>
                    <a:pt x="370" y="683"/>
                    <a:pt x="454" y="683"/>
                  </a:cubicBezTo>
                  <a:cubicBezTo>
                    <a:pt x="629" y="683"/>
                    <a:pt x="796" y="547"/>
                    <a:pt x="796" y="341"/>
                  </a:cubicBezTo>
                  <a:cubicBezTo>
                    <a:pt x="796" y="153"/>
                    <a:pt x="644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83939" y="3672032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7" y="0"/>
                  </a:moveTo>
                  <a:cubicBezTo>
                    <a:pt x="153" y="0"/>
                    <a:pt x="1" y="367"/>
                    <a:pt x="216" y="581"/>
                  </a:cubicBezTo>
                  <a:cubicBezTo>
                    <a:pt x="285" y="650"/>
                    <a:pt x="371" y="682"/>
                    <a:pt x="454" y="682"/>
                  </a:cubicBezTo>
                  <a:cubicBezTo>
                    <a:pt x="629" y="682"/>
                    <a:pt x="796" y="546"/>
                    <a:pt x="796" y="341"/>
                  </a:cubicBezTo>
                  <a:cubicBezTo>
                    <a:pt x="796" y="153"/>
                    <a:pt x="644" y="0"/>
                    <a:pt x="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83939" y="3703920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7" y="1"/>
                  </a:moveTo>
                  <a:cubicBezTo>
                    <a:pt x="153" y="1"/>
                    <a:pt x="1" y="367"/>
                    <a:pt x="216" y="583"/>
                  </a:cubicBezTo>
                  <a:cubicBezTo>
                    <a:pt x="285" y="652"/>
                    <a:pt x="370" y="683"/>
                    <a:pt x="454" y="683"/>
                  </a:cubicBezTo>
                  <a:cubicBezTo>
                    <a:pt x="629" y="683"/>
                    <a:pt x="796" y="547"/>
                    <a:pt x="796" y="342"/>
                  </a:cubicBezTo>
                  <a:cubicBezTo>
                    <a:pt x="796" y="153"/>
                    <a:pt x="644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83939" y="3735848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7" y="1"/>
                  </a:moveTo>
                  <a:cubicBezTo>
                    <a:pt x="153" y="1"/>
                    <a:pt x="1" y="367"/>
                    <a:pt x="216" y="581"/>
                  </a:cubicBezTo>
                  <a:cubicBezTo>
                    <a:pt x="285" y="650"/>
                    <a:pt x="370" y="681"/>
                    <a:pt x="454" y="681"/>
                  </a:cubicBezTo>
                  <a:cubicBezTo>
                    <a:pt x="629" y="681"/>
                    <a:pt x="796" y="545"/>
                    <a:pt x="796" y="340"/>
                  </a:cubicBezTo>
                  <a:cubicBezTo>
                    <a:pt x="796" y="152"/>
                    <a:pt x="644" y="1"/>
                    <a:pt x="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14876" y="3640105"/>
              <a:ext cx="16065" cy="13802"/>
            </a:xfrm>
            <a:custGeom>
              <a:avLst/>
              <a:gdLst/>
              <a:ahLst/>
              <a:cxnLst/>
              <a:rect l="l" t="t" r="r" b="b"/>
              <a:pathLst>
                <a:path w="795" h="683" extrusionOk="0">
                  <a:moveTo>
                    <a:pt x="455" y="1"/>
                  </a:moveTo>
                  <a:cubicBezTo>
                    <a:pt x="151" y="1"/>
                    <a:pt x="0" y="367"/>
                    <a:pt x="214" y="582"/>
                  </a:cubicBezTo>
                  <a:cubicBezTo>
                    <a:pt x="283" y="652"/>
                    <a:pt x="368" y="683"/>
                    <a:pt x="452" y="683"/>
                  </a:cubicBezTo>
                  <a:cubicBezTo>
                    <a:pt x="627" y="683"/>
                    <a:pt x="794" y="547"/>
                    <a:pt x="794" y="341"/>
                  </a:cubicBezTo>
                  <a:cubicBezTo>
                    <a:pt x="794" y="153"/>
                    <a:pt x="642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14876" y="3672032"/>
              <a:ext cx="16065" cy="13782"/>
            </a:xfrm>
            <a:custGeom>
              <a:avLst/>
              <a:gdLst/>
              <a:ahLst/>
              <a:cxnLst/>
              <a:rect l="l" t="t" r="r" b="b"/>
              <a:pathLst>
                <a:path w="795" h="682" extrusionOk="0">
                  <a:moveTo>
                    <a:pt x="455" y="0"/>
                  </a:moveTo>
                  <a:cubicBezTo>
                    <a:pt x="151" y="0"/>
                    <a:pt x="0" y="367"/>
                    <a:pt x="214" y="581"/>
                  </a:cubicBezTo>
                  <a:cubicBezTo>
                    <a:pt x="283" y="650"/>
                    <a:pt x="369" y="682"/>
                    <a:pt x="452" y="682"/>
                  </a:cubicBezTo>
                  <a:cubicBezTo>
                    <a:pt x="627" y="682"/>
                    <a:pt x="794" y="546"/>
                    <a:pt x="794" y="341"/>
                  </a:cubicBezTo>
                  <a:cubicBezTo>
                    <a:pt x="794" y="153"/>
                    <a:pt x="642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14876" y="3703920"/>
              <a:ext cx="16065" cy="13802"/>
            </a:xfrm>
            <a:custGeom>
              <a:avLst/>
              <a:gdLst/>
              <a:ahLst/>
              <a:cxnLst/>
              <a:rect l="l" t="t" r="r" b="b"/>
              <a:pathLst>
                <a:path w="795" h="683" extrusionOk="0">
                  <a:moveTo>
                    <a:pt x="455" y="1"/>
                  </a:moveTo>
                  <a:cubicBezTo>
                    <a:pt x="151" y="1"/>
                    <a:pt x="0" y="367"/>
                    <a:pt x="214" y="583"/>
                  </a:cubicBezTo>
                  <a:cubicBezTo>
                    <a:pt x="283" y="652"/>
                    <a:pt x="368" y="683"/>
                    <a:pt x="452" y="683"/>
                  </a:cubicBezTo>
                  <a:cubicBezTo>
                    <a:pt x="627" y="683"/>
                    <a:pt x="794" y="547"/>
                    <a:pt x="794" y="342"/>
                  </a:cubicBezTo>
                  <a:cubicBezTo>
                    <a:pt x="794" y="153"/>
                    <a:pt x="642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86929" y="3672032"/>
              <a:ext cx="16085" cy="13782"/>
            </a:xfrm>
            <a:custGeom>
              <a:avLst/>
              <a:gdLst/>
              <a:ahLst/>
              <a:cxnLst/>
              <a:rect l="l" t="t" r="r" b="b"/>
              <a:pathLst>
                <a:path w="796" h="682" extrusionOk="0">
                  <a:moveTo>
                    <a:pt x="455" y="0"/>
                  </a:moveTo>
                  <a:cubicBezTo>
                    <a:pt x="153" y="0"/>
                    <a:pt x="0" y="367"/>
                    <a:pt x="216" y="581"/>
                  </a:cubicBezTo>
                  <a:cubicBezTo>
                    <a:pt x="285" y="650"/>
                    <a:pt x="370" y="682"/>
                    <a:pt x="454" y="682"/>
                  </a:cubicBezTo>
                  <a:cubicBezTo>
                    <a:pt x="628" y="682"/>
                    <a:pt x="796" y="546"/>
                    <a:pt x="796" y="341"/>
                  </a:cubicBezTo>
                  <a:cubicBezTo>
                    <a:pt x="796" y="153"/>
                    <a:pt x="643" y="0"/>
                    <a:pt x="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86929" y="3703920"/>
              <a:ext cx="16085" cy="13802"/>
            </a:xfrm>
            <a:custGeom>
              <a:avLst/>
              <a:gdLst/>
              <a:ahLst/>
              <a:cxnLst/>
              <a:rect l="l" t="t" r="r" b="b"/>
              <a:pathLst>
                <a:path w="796" h="683" extrusionOk="0">
                  <a:moveTo>
                    <a:pt x="455" y="1"/>
                  </a:moveTo>
                  <a:cubicBezTo>
                    <a:pt x="153" y="1"/>
                    <a:pt x="0" y="367"/>
                    <a:pt x="216" y="583"/>
                  </a:cubicBezTo>
                  <a:cubicBezTo>
                    <a:pt x="285" y="652"/>
                    <a:pt x="370" y="683"/>
                    <a:pt x="453" y="683"/>
                  </a:cubicBezTo>
                  <a:cubicBezTo>
                    <a:pt x="628" y="683"/>
                    <a:pt x="796" y="547"/>
                    <a:pt x="796" y="342"/>
                  </a:cubicBezTo>
                  <a:cubicBezTo>
                    <a:pt x="796" y="153"/>
                    <a:pt x="643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14876" y="3735848"/>
              <a:ext cx="16065" cy="13782"/>
            </a:xfrm>
            <a:custGeom>
              <a:avLst/>
              <a:gdLst/>
              <a:ahLst/>
              <a:cxnLst/>
              <a:rect l="l" t="t" r="r" b="b"/>
              <a:pathLst>
                <a:path w="795" h="682" extrusionOk="0">
                  <a:moveTo>
                    <a:pt x="455" y="1"/>
                  </a:moveTo>
                  <a:cubicBezTo>
                    <a:pt x="151" y="1"/>
                    <a:pt x="0" y="367"/>
                    <a:pt x="214" y="581"/>
                  </a:cubicBezTo>
                  <a:cubicBezTo>
                    <a:pt x="283" y="650"/>
                    <a:pt x="368" y="681"/>
                    <a:pt x="452" y="681"/>
                  </a:cubicBezTo>
                  <a:cubicBezTo>
                    <a:pt x="627" y="681"/>
                    <a:pt x="794" y="545"/>
                    <a:pt x="794" y="340"/>
                  </a:cubicBezTo>
                  <a:cubicBezTo>
                    <a:pt x="794" y="152"/>
                    <a:pt x="643" y="1"/>
                    <a:pt x="4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42783" y="3640105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2"/>
                  </a:cubicBezTo>
                  <a:cubicBezTo>
                    <a:pt x="284" y="652"/>
                    <a:pt x="370" y="683"/>
                    <a:pt x="454" y="683"/>
                  </a:cubicBezTo>
                  <a:cubicBezTo>
                    <a:pt x="629" y="683"/>
                    <a:pt x="797" y="547"/>
                    <a:pt x="797" y="341"/>
                  </a:cubicBezTo>
                  <a:cubicBezTo>
                    <a:pt x="797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42783" y="3672032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6" y="0"/>
                  </a:moveTo>
                  <a:cubicBezTo>
                    <a:pt x="152" y="0"/>
                    <a:pt x="1" y="367"/>
                    <a:pt x="215" y="581"/>
                  </a:cubicBezTo>
                  <a:cubicBezTo>
                    <a:pt x="284" y="650"/>
                    <a:pt x="370" y="682"/>
                    <a:pt x="454" y="682"/>
                  </a:cubicBezTo>
                  <a:cubicBezTo>
                    <a:pt x="629" y="682"/>
                    <a:pt x="797" y="546"/>
                    <a:pt x="797" y="341"/>
                  </a:cubicBezTo>
                  <a:cubicBezTo>
                    <a:pt x="797" y="153"/>
                    <a:pt x="644" y="0"/>
                    <a:pt x="4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42783" y="3703920"/>
              <a:ext cx="16105" cy="13802"/>
            </a:xfrm>
            <a:custGeom>
              <a:avLst/>
              <a:gdLst/>
              <a:ahLst/>
              <a:cxnLst/>
              <a:rect l="l" t="t" r="r" b="b"/>
              <a:pathLst>
                <a:path w="797" h="683" extrusionOk="0">
                  <a:moveTo>
                    <a:pt x="456" y="1"/>
                  </a:moveTo>
                  <a:cubicBezTo>
                    <a:pt x="152" y="1"/>
                    <a:pt x="1" y="367"/>
                    <a:pt x="215" y="583"/>
                  </a:cubicBezTo>
                  <a:cubicBezTo>
                    <a:pt x="284" y="652"/>
                    <a:pt x="370" y="683"/>
                    <a:pt x="454" y="683"/>
                  </a:cubicBezTo>
                  <a:cubicBezTo>
                    <a:pt x="629" y="683"/>
                    <a:pt x="797" y="547"/>
                    <a:pt x="797" y="342"/>
                  </a:cubicBezTo>
                  <a:cubicBezTo>
                    <a:pt x="797" y="153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2783" y="3735848"/>
              <a:ext cx="16105" cy="13782"/>
            </a:xfrm>
            <a:custGeom>
              <a:avLst/>
              <a:gdLst/>
              <a:ahLst/>
              <a:cxnLst/>
              <a:rect l="l" t="t" r="r" b="b"/>
              <a:pathLst>
                <a:path w="797" h="682" extrusionOk="0">
                  <a:moveTo>
                    <a:pt x="456" y="1"/>
                  </a:moveTo>
                  <a:cubicBezTo>
                    <a:pt x="152" y="1"/>
                    <a:pt x="1" y="367"/>
                    <a:pt x="215" y="581"/>
                  </a:cubicBezTo>
                  <a:cubicBezTo>
                    <a:pt x="284" y="650"/>
                    <a:pt x="370" y="681"/>
                    <a:pt x="454" y="681"/>
                  </a:cubicBezTo>
                  <a:cubicBezTo>
                    <a:pt x="629" y="681"/>
                    <a:pt x="797" y="545"/>
                    <a:pt x="797" y="340"/>
                  </a:cubicBezTo>
                  <a:cubicBezTo>
                    <a:pt x="797" y="152"/>
                    <a:pt x="64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3"/>
          <p:cNvGrpSpPr/>
          <p:nvPr/>
        </p:nvGrpSpPr>
        <p:grpSpPr>
          <a:xfrm>
            <a:off x="7512893" y="2049901"/>
            <a:ext cx="361862" cy="269560"/>
            <a:chOff x="4668077" y="3509968"/>
            <a:chExt cx="468915" cy="349307"/>
          </a:xfrm>
        </p:grpSpPr>
        <p:sp>
          <p:nvSpPr>
            <p:cNvPr id="398" name="Google Shape;398;p33"/>
            <p:cNvSpPr/>
            <p:nvPr/>
          </p:nvSpPr>
          <p:spPr>
            <a:xfrm>
              <a:off x="4695721" y="3677933"/>
              <a:ext cx="93237" cy="55409"/>
            </a:xfrm>
            <a:custGeom>
              <a:avLst/>
              <a:gdLst/>
              <a:ahLst/>
              <a:cxnLst/>
              <a:rect l="l" t="t" r="r" b="b"/>
              <a:pathLst>
                <a:path w="4614" h="2742" extrusionOk="0">
                  <a:moveTo>
                    <a:pt x="3934" y="1153"/>
                  </a:moveTo>
                  <a:lnTo>
                    <a:pt x="3934" y="1589"/>
                  </a:lnTo>
                  <a:lnTo>
                    <a:pt x="2725" y="1589"/>
                  </a:lnTo>
                  <a:cubicBezTo>
                    <a:pt x="2748" y="1445"/>
                    <a:pt x="2748" y="1297"/>
                    <a:pt x="2725" y="1153"/>
                  </a:cubicBezTo>
                  <a:close/>
                  <a:moveTo>
                    <a:pt x="1373" y="681"/>
                  </a:moveTo>
                  <a:cubicBezTo>
                    <a:pt x="1708" y="681"/>
                    <a:pt x="2009" y="928"/>
                    <a:pt x="2056" y="1280"/>
                  </a:cubicBezTo>
                  <a:cubicBezTo>
                    <a:pt x="2112" y="1693"/>
                    <a:pt x="1789" y="2061"/>
                    <a:pt x="1372" y="2061"/>
                  </a:cubicBezTo>
                  <a:cubicBezTo>
                    <a:pt x="915" y="2061"/>
                    <a:pt x="585" y="1625"/>
                    <a:pt x="707" y="1184"/>
                  </a:cubicBezTo>
                  <a:lnTo>
                    <a:pt x="707" y="1184"/>
                  </a:lnTo>
                  <a:lnTo>
                    <a:pt x="928" y="1405"/>
                  </a:lnTo>
                  <a:cubicBezTo>
                    <a:pt x="991" y="1468"/>
                    <a:pt x="1078" y="1504"/>
                    <a:pt x="1168" y="1504"/>
                  </a:cubicBezTo>
                  <a:cubicBezTo>
                    <a:pt x="1469" y="1504"/>
                    <a:pt x="1623" y="1139"/>
                    <a:pt x="1409" y="923"/>
                  </a:cubicBezTo>
                  <a:lnTo>
                    <a:pt x="1191" y="705"/>
                  </a:lnTo>
                  <a:cubicBezTo>
                    <a:pt x="1252" y="688"/>
                    <a:pt x="1313" y="681"/>
                    <a:pt x="1373" y="681"/>
                  </a:cubicBezTo>
                  <a:close/>
                  <a:moveTo>
                    <a:pt x="1371" y="1"/>
                  </a:moveTo>
                  <a:cubicBezTo>
                    <a:pt x="1210" y="1"/>
                    <a:pt x="1048" y="29"/>
                    <a:pt x="891" y="88"/>
                  </a:cubicBezTo>
                  <a:cubicBezTo>
                    <a:pt x="355" y="287"/>
                    <a:pt x="0" y="799"/>
                    <a:pt x="0" y="1371"/>
                  </a:cubicBezTo>
                  <a:cubicBezTo>
                    <a:pt x="0" y="1943"/>
                    <a:pt x="355" y="2455"/>
                    <a:pt x="891" y="2654"/>
                  </a:cubicBezTo>
                  <a:cubicBezTo>
                    <a:pt x="1048" y="2713"/>
                    <a:pt x="1210" y="2741"/>
                    <a:pt x="1371" y="2741"/>
                  </a:cubicBezTo>
                  <a:cubicBezTo>
                    <a:pt x="1760" y="2741"/>
                    <a:pt x="2140" y="2575"/>
                    <a:pt x="2405" y="2269"/>
                  </a:cubicBezTo>
                  <a:lnTo>
                    <a:pt x="4058" y="2269"/>
                  </a:lnTo>
                  <a:cubicBezTo>
                    <a:pt x="4364" y="2269"/>
                    <a:pt x="4612" y="2020"/>
                    <a:pt x="4614" y="1713"/>
                  </a:cubicBezTo>
                  <a:lnTo>
                    <a:pt x="4614" y="1029"/>
                  </a:lnTo>
                  <a:cubicBezTo>
                    <a:pt x="4612" y="722"/>
                    <a:pt x="4364" y="473"/>
                    <a:pt x="4058" y="473"/>
                  </a:cubicBezTo>
                  <a:lnTo>
                    <a:pt x="2405" y="473"/>
                  </a:lnTo>
                  <a:cubicBezTo>
                    <a:pt x="2140" y="167"/>
                    <a:pt x="1760" y="1"/>
                    <a:pt x="1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4823230" y="3668779"/>
              <a:ext cx="42759" cy="13761"/>
            </a:xfrm>
            <a:custGeom>
              <a:avLst/>
              <a:gdLst/>
              <a:ahLst/>
              <a:cxnLst/>
              <a:rect l="l" t="t" r="r" b="b"/>
              <a:pathLst>
                <a:path w="2116" h="681" extrusionOk="0">
                  <a:moveTo>
                    <a:pt x="340" y="0"/>
                  </a:moveTo>
                  <a:cubicBezTo>
                    <a:pt x="152" y="0"/>
                    <a:pt x="1" y="153"/>
                    <a:pt x="1" y="340"/>
                  </a:cubicBezTo>
                  <a:cubicBezTo>
                    <a:pt x="1" y="528"/>
                    <a:pt x="152" y="680"/>
                    <a:pt x="340" y="680"/>
                  </a:cubicBezTo>
                  <a:lnTo>
                    <a:pt x="1774" y="680"/>
                  </a:lnTo>
                  <a:cubicBezTo>
                    <a:pt x="1962" y="680"/>
                    <a:pt x="2115" y="528"/>
                    <a:pt x="2115" y="340"/>
                  </a:cubicBezTo>
                  <a:cubicBezTo>
                    <a:pt x="2115" y="153"/>
                    <a:pt x="1962" y="0"/>
                    <a:pt x="17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881165" y="3668779"/>
              <a:ext cx="42759" cy="13761"/>
            </a:xfrm>
            <a:custGeom>
              <a:avLst/>
              <a:gdLst/>
              <a:ahLst/>
              <a:cxnLst/>
              <a:rect l="l" t="t" r="r" b="b"/>
              <a:pathLst>
                <a:path w="2116" h="681" extrusionOk="0">
                  <a:moveTo>
                    <a:pt x="340" y="0"/>
                  </a:moveTo>
                  <a:cubicBezTo>
                    <a:pt x="152" y="0"/>
                    <a:pt x="1" y="153"/>
                    <a:pt x="1" y="340"/>
                  </a:cubicBezTo>
                  <a:cubicBezTo>
                    <a:pt x="1" y="528"/>
                    <a:pt x="152" y="680"/>
                    <a:pt x="340" y="680"/>
                  </a:cubicBezTo>
                  <a:lnTo>
                    <a:pt x="1776" y="680"/>
                  </a:lnTo>
                  <a:cubicBezTo>
                    <a:pt x="1963" y="680"/>
                    <a:pt x="2115" y="528"/>
                    <a:pt x="2115" y="340"/>
                  </a:cubicBezTo>
                  <a:cubicBezTo>
                    <a:pt x="2115" y="153"/>
                    <a:pt x="1963" y="0"/>
                    <a:pt x="1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881165" y="3716085"/>
              <a:ext cx="42759" cy="13761"/>
            </a:xfrm>
            <a:custGeom>
              <a:avLst/>
              <a:gdLst/>
              <a:ahLst/>
              <a:cxnLst/>
              <a:rect l="l" t="t" r="r" b="b"/>
              <a:pathLst>
                <a:path w="2116" h="681" extrusionOk="0">
                  <a:moveTo>
                    <a:pt x="340" y="1"/>
                  </a:moveTo>
                  <a:cubicBezTo>
                    <a:pt x="152" y="1"/>
                    <a:pt x="1" y="153"/>
                    <a:pt x="1" y="341"/>
                  </a:cubicBezTo>
                  <a:cubicBezTo>
                    <a:pt x="1" y="528"/>
                    <a:pt x="152" y="681"/>
                    <a:pt x="340" y="681"/>
                  </a:cubicBezTo>
                  <a:lnTo>
                    <a:pt x="1776" y="681"/>
                  </a:lnTo>
                  <a:cubicBezTo>
                    <a:pt x="1963" y="681"/>
                    <a:pt x="2115" y="528"/>
                    <a:pt x="2115" y="341"/>
                  </a:cubicBezTo>
                  <a:cubicBezTo>
                    <a:pt x="2115" y="153"/>
                    <a:pt x="1963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939120" y="3668779"/>
              <a:ext cx="42739" cy="13761"/>
            </a:xfrm>
            <a:custGeom>
              <a:avLst/>
              <a:gdLst/>
              <a:ahLst/>
              <a:cxnLst/>
              <a:rect l="l" t="t" r="r" b="b"/>
              <a:pathLst>
                <a:path w="2115" h="681" extrusionOk="0">
                  <a:moveTo>
                    <a:pt x="339" y="0"/>
                  </a:moveTo>
                  <a:cubicBezTo>
                    <a:pt x="151" y="0"/>
                    <a:pt x="0" y="153"/>
                    <a:pt x="0" y="340"/>
                  </a:cubicBezTo>
                  <a:cubicBezTo>
                    <a:pt x="0" y="528"/>
                    <a:pt x="151" y="680"/>
                    <a:pt x="339" y="680"/>
                  </a:cubicBezTo>
                  <a:lnTo>
                    <a:pt x="1775" y="680"/>
                  </a:lnTo>
                  <a:cubicBezTo>
                    <a:pt x="1962" y="680"/>
                    <a:pt x="2115" y="528"/>
                    <a:pt x="2115" y="340"/>
                  </a:cubicBezTo>
                  <a:cubicBezTo>
                    <a:pt x="2115" y="153"/>
                    <a:pt x="1962" y="0"/>
                    <a:pt x="17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852188" y="3692422"/>
              <a:ext cx="42739" cy="13782"/>
            </a:xfrm>
            <a:custGeom>
              <a:avLst/>
              <a:gdLst/>
              <a:ahLst/>
              <a:cxnLst/>
              <a:rect l="l" t="t" r="r" b="b"/>
              <a:pathLst>
                <a:path w="2115" h="682" extrusionOk="0">
                  <a:moveTo>
                    <a:pt x="340" y="1"/>
                  </a:moveTo>
                  <a:cubicBezTo>
                    <a:pt x="153" y="1"/>
                    <a:pt x="1" y="154"/>
                    <a:pt x="1" y="342"/>
                  </a:cubicBezTo>
                  <a:cubicBezTo>
                    <a:pt x="1" y="528"/>
                    <a:pt x="153" y="681"/>
                    <a:pt x="340" y="681"/>
                  </a:cubicBezTo>
                  <a:lnTo>
                    <a:pt x="1776" y="681"/>
                  </a:lnTo>
                  <a:cubicBezTo>
                    <a:pt x="1964" y="681"/>
                    <a:pt x="2115" y="528"/>
                    <a:pt x="2115" y="342"/>
                  </a:cubicBezTo>
                  <a:cubicBezTo>
                    <a:pt x="2115" y="154"/>
                    <a:pt x="1964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910123" y="3692422"/>
              <a:ext cx="42759" cy="13782"/>
            </a:xfrm>
            <a:custGeom>
              <a:avLst/>
              <a:gdLst/>
              <a:ahLst/>
              <a:cxnLst/>
              <a:rect l="l" t="t" r="r" b="b"/>
              <a:pathLst>
                <a:path w="2116" h="682" extrusionOk="0">
                  <a:moveTo>
                    <a:pt x="342" y="1"/>
                  </a:moveTo>
                  <a:cubicBezTo>
                    <a:pt x="153" y="1"/>
                    <a:pt x="1" y="154"/>
                    <a:pt x="1" y="342"/>
                  </a:cubicBezTo>
                  <a:cubicBezTo>
                    <a:pt x="1" y="528"/>
                    <a:pt x="153" y="681"/>
                    <a:pt x="342" y="681"/>
                  </a:cubicBezTo>
                  <a:lnTo>
                    <a:pt x="1776" y="681"/>
                  </a:lnTo>
                  <a:cubicBezTo>
                    <a:pt x="1964" y="681"/>
                    <a:pt x="2115" y="528"/>
                    <a:pt x="2115" y="342"/>
                  </a:cubicBezTo>
                  <a:cubicBezTo>
                    <a:pt x="2115" y="154"/>
                    <a:pt x="1964" y="1"/>
                    <a:pt x="1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4668077" y="3509968"/>
              <a:ext cx="468915" cy="349307"/>
            </a:xfrm>
            <a:custGeom>
              <a:avLst/>
              <a:gdLst/>
              <a:ahLst/>
              <a:cxnLst/>
              <a:rect l="l" t="t" r="r" b="b"/>
              <a:pathLst>
                <a:path w="23205" h="17286" extrusionOk="0">
                  <a:moveTo>
                    <a:pt x="12613" y="12478"/>
                  </a:moveTo>
                  <a:lnTo>
                    <a:pt x="13242" y="13121"/>
                  </a:lnTo>
                  <a:cubicBezTo>
                    <a:pt x="13805" y="13707"/>
                    <a:pt x="13412" y="14608"/>
                    <a:pt x="12666" y="14650"/>
                  </a:cubicBezTo>
                  <a:cubicBezTo>
                    <a:pt x="12648" y="14651"/>
                    <a:pt x="12631" y="14652"/>
                    <a:pt x="12613" y="14652"/>
                  </a:cubicBezTo>
                  <a:cubicBezTo>
                    <a:pt x="12344" y="14652"/>
                    <a:pt x="12089" y="14531"/>
                    <a:pt x="11919" y="14321"/>
                  </a:cubicBezTo>
                  <a:cubicBezTo>
                    <a:pt x="11838" y="14220"/>
                    <a:pt x="11720" y="14169"/>
                    <a:pt x="11603" y="14169"/>
                  </a:cubicBezTo>
                  <a:cubicBezTo>
                    <a:pt x="11485" y="14169"/>
                    <a:pt x="11368" y="14220"/>
                    <a:pt x="11286" y="14321"/>
                  </a:cubicBezTo>
                  <a:cubicBezTo>
                    <a:pt x="11108" y="14540"/>
                    <a:pt x="10850" y="14653"/>
                    <a:pt x="10591" y="14653"/>
                  </a:cubicBezTo>
                  <a:cubicBezTo>
                    <a:pt x="10377" y="14653"/>
                    <a:pt x="10162" y="14576"/>
                    <a:pt x="9990" y="14419"/>
                  </a:cubicBezTo>
                  <a:cubicBezTo>
                    <a:pt x="9609" y="14074"/>
                    <a:pt x="9598" y="13480"/>
                    <a:pt x="9964" y="13121"/>
                  </a:cubicBezTo>
                  <a:lnTo>
                    <a:pt x="10593" y="12478"/>
                  </a:lnTo>
                  <a:close/>
                  <a:moveTo>
                    <a:pt x="17128" y="5330"/>
                  </a:moveTo>
                  <a:cubicBezTo>
                    <a:pt x="17378" y="5330"/>
                    <a:pt x="17603" y="5482"/>
                    <a:pt x="17696" y="5715"/>
                  </a:cubicBezTo>
                  <a:lnTo>
                    <a:pt x="17833" y="6050"/>
                  </a:lnTo>
                  <a:lnTo>
                    <a:pt x="8008" y="6050"/>
                  </a:lnTo>
                  <a:cubicBezTo>
                    <a:pt x="8005" y="6050"/>
                    <a:pt x="8003" y="6050"/>
                    <a:pt x="8000" y="6050"/>
                  </a:cubicBezTo>
                  <a:cubicBezTo>
                    <a:pt x="7813" y="6050"/>
                    <a:pt x="7660" y="6201"/>
                    <a:pt x="7660" y="6389"/>
                  </a:cubicBezTo>
                  <a:cubicBezTo>
                    <a:pt x="7660" y="6578"/>
                    <a:pt x="7813" y="6730"/>
                    <a:pt x="8000" y="6730"/>
                  </a:cubicBezTo>
                  <a:cubicBezTo>
                    <a:pt x="8003" y="6730"/>
                    <a:pt x="8005" y="6730"/>
                    <a:pt x="8008" y="6730"/>
                  </a:cubicBezTo>
                  <a:lnTo>
                    <a:pt x="22237" y="6730"/>
                  </a:lnTo>
                  <a:cubicBezTo>
                    <a:pt x="22396" y="6730"/>
                    <a:pt x="22525" y="6858"/>
                    <a:pt x="22525" y="7018"/>
                  </a:cubicBezTo>
                  <a:lnTo>
                    <a:pt x="22525" y="12629"/>
                  </a:lnTo>
                  <a:cubicBezTo>
                    <a:pt x="22524" y="12788"/>
                    <a:pt x="22396" y="12917"/>
                    <a:pt x="22237" y="12917"/>
                  </a:cubicBezTo>
                  <a:lnTo>
                    <a:pt x="17123" y="12917"/>
                  </a:lnTo>
                  <a:lnTo>
                    <a:pt x="17123" y="12137"/>
                  </a:lnTo>
                  <a:cubicBezTo>
                    <a:pt x="17123" y="11950"/>
                    <a:pt x="16972" y="11797"/>
                    <a:pt x="16784" y="11797"/>
                  </a:cubicBezTo>
                  <a:lnTo>
                    <a:pt x="16094" y="11797"/>
                  </a:lnTo>
                  <a:cubicBezTo>
                    <a:pt x="15910" y="11802"/>
                    <a:pt x="15761" y="11953"/>
                    <a:pt x="15761" y="12137"/>
                  </a:cubicBezTo>
                  <a:cubicBezTo>
                    <a:pt x="15761" y="12322"/>
                    <a:pt x="15910" y="12473"/>
                    <a:pt x="16094" y="12478"/>
                  </a:cubicBezTo>
                  <a:lnTo>
                    <a:pt x="16444" y="12478"/>
                  </a:lnTo>
                  <a:lnTo>
                    <a:pt x="16444" y="16605"/>
                  </a:lnTo>
                  <a:lnTo>
                    <a:pt x="6762" y="16605"/>
                  </a:lnTo>
                  <a:lnTo>
                    <a:pt x="6762" y="12478"/>
                  </a:lnTo>
                  <a:lnTo>
                    <a:pt x="9642" y="12478"/>
                  </a:lnTo>
                  <a:lnTo>
                    <a:pt x="9479" y="12643"/>
                  </a:lnTo>
                  <a:cubicBezTo>
                    <a:pt x="9149" y="12974"/>
                    <a:pt x="8982" y="13433"/>
                    <a:pt x="9023" y="13898"/>
                  </a:cubicBezTo>
                  <a:cubicBezTo>
                    <a:pt x="9092" y="14670"/>
                    <a:pt x="9726" y="15285"/>
                    <a:pt x="10502" y="15329"/>
                  </a:cubicBezTo>
                  <a:cubicBezTo>
                    <a:pt x="10828" y="15085"/>
                    <a:pt x="11216" y="14963"/>
                    <a:pt x="11603" y="14963"/>
                  </a:cubicBezTo>
                  <a:cubicBezTo>
                    <a:pt x="11991" y="14963"/>
                    <a:pt x="12378" y="15085"/>
                    <a:pt x="12705" y="15329"/>
                  </a:cubicBezTo>
                  <a:cubicBezTo>
                    <a:pt x="13480" y="15285"/>
                    <a:pt x="14115" y="14670"/>
                    <a:pt x="14182" y="13898"/>
                  </a:cubicBezTo>
                  <a:cubicBezTo>
                    <a:pt x="14223" y="13433"/>
                    <a:pt x="14056" y="12974"/>
                    <a:pt x="13725" y="12643"/>
                  </a:cubicBezTo>
                  <a:lnTo>
                    <a:pt x="13564" y="12478"/>
                  </a:lnTo>
                  <a:lnTo>
                    <a:pt x="14463" y="12478"/>
                  </a:lnTo>
                  <a:cubicBezTo>
                    <a:pt x="14648" y="12473"/>
                    <a:pt x="14795" y="12322"/>
                    <a:pt x="14795" y="12137"/>
                  </a:cubicBezTo>
                  <a:cubicBezTo>
                    <a:pt x="14795" y="11953"/>
                    <a:pt x="14648" y="11802"/>
                    <a:pt x="14463" y="11797"/>
                  </a:cubicBezTo>
                  <a:lnTo>
                    <a:pt x="6422" y="11797"/>
                  </a:lnTo>
                  <a:cubicBezTo>
                    <a:pt x="6234" y="11797"/>
                    <a:pt x="6082" y="11950"/>
                    <a:pt x="6082" y="12137"/>
                  </a:cubicBezTo>
                  <a:lnTo>
                    <a:pt x="6082" y="12917"/>
                  </a:lnTo>
                  <a:lnTo>
                    <a:pt x="969" y="12917"/>
                  </a:lnTo>
                  <a:cubicBezTo>
                    <a:pt x="809" y="12917"/>
                    <a:pt x="681" y="12788"/>
                    <a:pt x="681" y="12629"/>
                  </a:cubicBezTo>
                  <a:lnTo>
                    <a:pt x="681" y="7018"/>
                  </a:lnTo>
                  <a:cubicBezTo>
                    <a:pt x="681" y="6858"/>
                    <a:pt x="809" y="6730"/>
                    <a:pt x="969" y="6730"/>
                  </a:cubicBezTo>
                  <a:lnTo>
                    <a:pt x="6422" y="6730"/>
                  </a:lnTo>
                  <a:cubicBezTo>
                    <a:pt x="6606" y="6726"/>
                    <a:pt x="6755" y="6575"/>
                    <a:pt x="6755" y="6389"/>
                  </a:cubicBezTo>
                  <a:cubicBezTo>
                    <a:pt x="6755" y="6205"/>
                    <a:pt x="6606" y="6054"/>
                    <a:pt x="6422" y="6050"/>
                  </a:cubicBezTo>
                  <a:lnTo>
                    <a:pt x="5373" y="6050"/>
                  </a:lnTo>
                  <a:lnTo>
                    <a:pt x="5510" y="5715"/>
                  </a:lnTo>
                  <a:cubicBezTo>
                    <a:pt x="5604" y="5482"/>
                    <a:pt x="5829" y="5330"/>
                    <a:pt x="6078" y="5330"/>
                  </a:cubicBezTo>
                  <a:cubicBezTo>
                    <a:pt x="6079" y="5330"/>
                    <a:pt x="6081" y="5330"/>
                    <a:pt x="6082" y="5330"/>
                  </a:cubicBezTo>
                  <a:lnTo>
                    <a:pt x="17125" y="5330"/>
                  </a:lnTo>
                  <a:cubicBezTo>
                    <a:pt x="17126" y="5330"/>
                    <a:pt x="17127" y="5330"/>
                    <a:pt x="17128" y="5330"/>
                  </a:cubicBezTo>
                  <a:close/>
                  <a:moveTo>
                    <a:pt x="6422" y="0"/>
                  </a:moveTo>
                  <a:cubicBezTo>
                    <a:pt x="6234" y="0"/>
                    <a:pt x="6082" y="153"/>
                    <a:pt x="6082" y="340"/>
                  </a:cubicBezTo>
                  <a:lnTo>
                    <a:pt x="6082" y="2046"/>
                  </a:lnTo>
                  <a:cubicBezTo>
                    <a:pt x="6082" y="2233"/>
                    <a:pt x="6234" y="2386"/>
                    <a:pt x="6422" y="2386"/>
                  </a:cubicBezTo>
                  <a:cubicBezTo>
                    <a:pt x="6609" y="2386"/>
                    <a:pt x="6762" y="2233"/>
                    <a:pt x="6762" y="2046"/>
                  </a:cubicBezTo>
                  <a:lnTo>
                    <a:pt x="6762" y="680"/>
                  </a:lnTo>
                  <a:lnTo>
                    <a:pt x="16444" y="680"/>
                  </a:lnTo>
                  <a:lnTo>
                    <a:pt x="16444" y="4650"/>
                  </a:lnTo>
                  <a:lnTo>
                    <a:pt x="6762" y="4650"/>
                  </a:lnTo>
                  <a:lnTo>
                    <a:pt x="6762" y="3632"/>
                  </a:lnTo>
                  <a:cubicBezTo>
                    <a:pt x="6762" y="3444"/>
                    <a:pt x="6609" y="3293"/>
                    <a:pt x="6422" y="3293"/>
                  </a:cubicBezTo>
                  <a:cubicBezTo>
                    <a:pt x="6234" y="3293"/>
                    <a:pt x="6082" y="3444"/>
                    <a:pt x="6082" y="3632"/>
                  </a:cubicBezTo>
                  <a:lnTo>
                    <a:pt x="6082" y="4650"/>
                  </a:lnTo>
                  <a:cubicBezTo>
                    <a:pt x="6081" y="4650"/>
                    <a:pt x="6079" y="4650"/>
                    <a:pt x="6078" y="4650"/>
                  </a:cubicBezTo>
                  <a:cubicBezTo>
                    <a:pt x="5552" y="4650"/>
                    <a:pt x="5077" y="4969"/>
                    <a:pt x="4880" y="5458"/>
                  </a:cubicBezTo>
                  <a:lnTo>
                    <a:pt x="4639" y="6050"/>
                  </a:lnTo>
                  <a:lnTo>
                    <a:pt x="969" y="6050"/>
                  </a:lnTo>
                  <a:cubicBezTo>
                    <a:pt x="434" y="6050"/>
                    <a:pt x="2" y="6483"/>
                    <a:pt x="1" y="7018"/>
                  </a:cubicBezTo>
                  <a:lnTo>
                    <a:pt x="1" y="12629"/>
                  </a:lnTo>
                  <a:cubicBezTo>
                    <a:pt x="2" y="13163"/>
                    <a:pt x="434" y="13595"/>
                    <a:pt x="969" y="13597"/>
                  </a:cubicBezTo>
                  <a:lnTo>
                    <a:pt x="6082" y="13597"/>
                  </a:lnTo>
                  <a:lnTo>
                    <a:pt x="6082" y="16945"/>
                  </a:lnTo>
                  <a:cubicBezTo>
                    <a:pt x="6082" y="17133"/>
                    <a:pt x="6234" y="17285"/>
                    <a:pt x="6422" y="17285"/>
                  </a:cubicBezTo>
                  <a:lnTo>
                    <a:pt x="16784" y="17285"/>
                  </a:lnTo>
                  <a:cubicBezTo>
                    <a:pt x="16972" y="17285"/>
                    <a:pt x="17123" y="17133"/>
                    <a:pt x="17123" y="16945"/>
                  </a:cubicBezTo>
                  <a:lnTo>
                    <a:pt x="17123" y="13597"/>
                  </a:lnTo>
                  <a:lnTo>
                    <a:pt x="22237" y="13597"/>
                  </a:lnTo>
                  <a:cubicBezTo>
                    <a:pt x="22771" y="13597"/>
                    <a:pt x="23204" y="13163"/>
                    <a:pt x="23204" y="12629"/>
                  </a:cubicBezTo>
                  <a:lnTo>
                    <a:pt x="23204" y="7018"/>
                  </a:lnTo>
                  <a:cubicBezTo>
                    <a:pt x="23204" y="6483"/>
                    <a:pt x="22771" y="6050"/>
                    <a:pt x="22237" y="6050"/>
                  </a:cubicBezTo>
                  <a:lnTo>
                    <a:pt x="18567" y="6050"/>
                  </a:lnTo>
                  <a:lnTo>
                    <a:pt x="18325" y="5458"/>
                  </a:lnTo>
                  <a:cubicBezTo>
                    <a:pt x="18127" y="4969"/>
                    <a:pt x="17654" y="4650"/>
                    <a:pt x="17127" y="4650"/>
                  </a:cubicBezTo>
                  <a:cubicBezTo>
                    <a:pt x="17125" y="4650"/>
                    <a:pt x="17124" y="4650"/>
                    <a:pt x="17123" y="4650"/>
                  </a:cubicBezTo>
                  <a:lnTo>
                    <a:pt x="17123" y="340"/>
                  </a:lnTo>
                  <a:cubicBezTo>
                    <a:pt x="17123" y="153"/>
                    <a:pt x="16972" y="0"/>
                    <a:pt x="16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25467" y="3724067"/>
              <a:ext cx="39546" cy="38051"/>
            </a:xfrm>
            <a:custGeom>
              <a:avLst/>
              <a:gdLst/>
              <a:ahLst/>
              <a:cxnLst/>
              <a:rect l="l" t="t" r="r" b="b"/>
              <a:pathLst>
                <a:path w="1957" h="1883" extrusionOk="0">
                  <a:moveTo>
                    <a:pt x="1013" y="679"/>
                  </a:moveTo>
                  <a:cubicBezTo>
                    <a:pt x="1147" y="679"/>
                    <a:pt x="1276" y="783"/>
                    <a:pt x="1276" y="941"/>
                  </a:cubicBezTo>
                  <a:cubicBezTo>
                    <a:pt x="1276" y="1086"/>
                    <a:pt x="1159" y="1202"/>
                    <a:pt x="1015" y="1202"/>
                  </a:cubicBezTo>
                  <a:cubicBezTo>
                    <a:pt x="782" y="1202"/>
                    <a:pt x="665" y="922"/>
                    <a:pt x="830" y="756"/>
                  </a:cubicBezTo>
                  <a:cubicBezTo>
                    <a:pt x="883" y="703"/>
                    <a:pt x="949" y="679"/>
                    <a:pt x="1013" y="679"/>
                  </a:cubicBezTo>
                  <a:close/>
                  <a:moveTo>
                    <a:pt x="1015" y="0"/>
                  </a:moveTo>
                  <a:cubicBezTo>
                    <a:pt x="635" y="0"/>
                    <a:pt x="291" y="229"/>
                    <a:pt x="146" y="581"/>
                  </a:cubicBezTo>
                  <a:cubicBezTo>
                    <a:pt x="0" y="933"/>
                    <a:pt x="80" y="1338"/>
                    <a:pt x="350" y="1607"/>
                  </a:cubicBezTo>
                  <a:cubicBezTo>
                    <a:pt x="530" y="1787"/>
                    <a:pt x="771" y="1883"/>
                    <a:pt x="1016" y="1883"/>
                  </a:cubicBezTo>
                  <a:cubicBezTo>
                    <a:pt x="1137" y="1883"/>
                    <a:pt x="1259" y="1859"/>
                    <a:pt x="1375" y="1811"/>
                  </a:cubicBezTo>
                  <a:cubicBezTo>
                    <a:pt x="1727" y="1664"/>
                    <a:pt x="1956" y="1322"/>
                    <a:pt x="1956" y="941"/>
                  </a:cubicBezTo>
                  <a:cubicBezTo>
                    <a:pt x="1955" y="421"/>
                    <a:pt x="1534" y="0"/>
                    <a:pt x="10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073642" y="3724067"/>
              <a:ext cx="39546" cy="38051"/>
            </a:xfrm>
            <a:custGeom>
              <a:avLst/>
              <a:gdLst/>
              <a:ahLst/>
              <a:cxnLst/>
              <a:rect l="l" t="t" r="r" b="b"/>
              <a:pathLst>
                <a:path w="1957" h="1883" extrusionOk="0">
                  <a:moveTo>
                    <a:pt x="1014" y="679"/>
                  </a:moveTo>
                  <a:cubicBezTo>
                    <a:pt x="1149" y="679"/>
                    <a:pt x="1278" y="783"/>
                    <a:pt x="1278" y="941"/>
                  </a:cubicBezTo>
                  <a:cubicBezTo>
                    <a:pt x="1278" y="1086"/>
                    <a:pt x="1159" y="1202"/>
                    <a:pt x="1015" y="1202"/>
                  </a:cubicBezTo>
                  <a:cubicBezTo>
                    <a:pt x="783" y="1202"/>
                    <a:pt x="666" y="920"/>
                    <a:pt x="831" y="756"/>
                  </a:cubicBezTo>
                  <a:cubicBezTo>
                    <a:pt x="885" y="703"/>
                    <a:pt x="950" y="679"/>
                    <a:pt x="1014" y="679"/>
                  </a:cubicBezTo>
                  <a:close/>
                  <a:moveTo>
                    <a:pt x="1015" y="0"/>
                  </a:moveTo>
                  <a:cubicBezTo>
                    <a:pt x="635" y="0"/>
                    <a:pt x="293" y="229"/>
                    <a:pt x="146" y="581"/>
                  </a:cubicBezTo>
                  <a:cubicBezTo>
                    <a:pt x="0" y="933"/>
                    <a:pt x="81" y="1338"/>
                    <a:pt x="351" y="1607"/>
                  </a:cubicBezTo>
                  <a:cubicBezTo>
                    <a:pt x="530" y="1787"/>
                    <a:pt x="771" y="1883"/>
                    <a:pt x="1017" y="1883"/>
                  </a:cubicBezTo>
                  <a:cubicBezTo>
                    <a:pt x="1138" y="1883"/>
                    <a:pt x="1260" y="1859"/>
                    <a:pt x="1376" y="1811"/>
                  </a:cubicBezTo>
                  <a:cubicBezTo>
                    <a:pt x="1728" y="1664"/>
                    <a:pt x="1956" y="1322"/>
                    <a:pt x="1956" y="941"/>
                  </a:cubicBezTo>
                  <a:cubicBezTo>
                    <a:pt x="1956" y="421"/>
                    <a:pt x="1536" y="0"/>
                    <a:pt x="10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 txBox="1">
            <a:spLocks noGrp="1"/>
          </p:cNvSpPr>
          <p:nvPr>
            <p:ph type="subTitle" idx="1"/>
          </p:nvPr>
        </p:nvSpPr>
        <p:spPr>
          <a:xfrm>
            <a:off x="590100" y="1585150"/>
            <a:ext cx="26952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our biggest project</a:t>
            </a:r>
            <a:endParaRPr dirty="0"/>
          </a:p>
        </p:txBody>
      </p:sp>
      <p:sp>
        <p:nvSpPr>
          <p:cNvPr id="657" name="Google Shape;657;p39"/>
          <p:cNvSpPr txBox="1">
            <a:spLocks noGrp="1"/>
          </p:cNvSpPr>
          <p:nvPr>
            <p:ph type="body" idx="2"/>
          </p:nvPr>
        </p:nvSpPr>
        <p:spPr>
          <a:xfrm>
            <a:off x="511573" y="2197150"/>
            <a:ext cx="3284100" cy="21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 smtClean="0"/>
              <a:t>did</a:t>
            </a:r>
            <a:r>
              <a:rPr lang="pt-BR" dirty="0" smtClean="0"/>
              <a:t> 1° </a:t>
            </a:r>
            <a:r>
              <a:rPr lang="pt-BR" dirty="0" err="1" smtClean="0"/>
              <a:t>Reunion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We did our backog division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 smtClean="0"/>
              <a:t>1° Sprint – we did  our Dailys</a:t>
            </a:r>
            <a:endParaRPr dirty="0"/>
          </a:p>
          <a:p>
            <a:pPr lvl="0">
              <a:spcBef>
                <a:spcPts val="1000"/>
              </a:spcBef>
            </a:pPr>
            <a:r>
              <a:rPr lang="pt-BR" dirty="0" smtClean="0"/>
              <a:t>2° Sprint - </a:t>
            </a:r>
            <a:r>
              <a:rPr lang="en" dirty="0"/>
              <a:t>we did  our Dailys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 dirty="0" err="1" smtClean="0"/>
              <a:t>We</a:t>
            </a:r>
            <a:r>
              <a:rPr lang="pt-BR" dirty="0" smtClean="0"/>
              <a:t> help </a:t>
            </a:r>
            <a:r>
              <a:rPr lang="pt-BR" dirty="0" err="1" smtClean="0"/>
              <a:t>each</a:t>
            </a:r>
            <a:r>
              <a:rPr lang="pt-BR" dirty="0" smtClean="0"/>
              <a:t> </a:t>
            </a:r>
            <a:r>
              <a:rPr lang="pt-BR" dirty="0" err="1" smtClean="0"/>
              <a:t>other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 smtClean="0"/>
              <a:t>This is the hour of </a:t>
            </a:r>
            <a:r>
              <a:rPr lang="en" b="1" dirty="0" smtClean="0"/>
              <a:t>truth.</a:t>
            </a:r>
            <a:endParaRPr b="1" dirty="0"/>
          </a:p>
        </p:txBody>
      </p:sp>
      <p:sp>
        <p:nvSpPr>
          <p:cNvPr id="658" name="Google Shape;658;p39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cxnSp>
        <p:nvCxnSpPr>
          <p:cNvPr id="659" name="Google Shape;659;p39"/>
          <p:cNvCxnSpPr/>
          <p:nvPr/>
        </p:nvCxnSpPr>
        <p:spPr>
          <a:xfrm>
            <a:off x="8973325" y="-28900"/>
            <a:ext cx="0" cy="528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9"/>
          <p:cNvCxnSpPr/>
          <p:nvPr/>
        </p:nvCxnSpPr>
        <p:spPr>
          <a:xfrm>
            <a:off x="5351200" y="-28900"/>
            <a:ext cx="0" cy="528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61" name="Google Shape;6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001" y="0"/>
            <a:ext cx="3428536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subTitle" idx="1"/>
          </p:nvPr>
        </p:nvSpPr>
        <p:spPr>
          <a:xfrm>
            <a:off x="5592425" y="3473100"/>
            <a:ext cx="2891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We</a:t>
            </a:r>
            <a:r>
              <a:rPr lang="pt-BR" dirty="0" smtClean="0"/>
              <a:t> </a:t>
            </a:r>
            <a:r>
              <a:rPr lang="pt-BR" dirty="0" err="1" smtClean="0"/>
              <a:t>create</a:t>
            </a:r>
            <a:r>
              <a:rPr lang="pt-BR" dirty="0" smtClean="0"/>
              <a:t> a Thousand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Dreams</a:t>
            </a:r>
            <a:r>
              <a:rPr lang="pt-BR" dirty="0" smtClean="0"/>
              <a:t>.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5592425" y="2608050"/>
            <a:ext cx="289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err="1" smtClean="0"/>
              <a:t>Our</a:t>
            </a:r>
            <a:r>
              <a:rPr lang="pt-BR" dirty="0" smtClean="0"/>
              <a:t> </a:t>
            </a:r>
            <a:r>
              <a:rPr lang="pt-BR" dirty="0" err="1" smtClean="0"/>
              <a:t>Creation</a:t>
            </a:r>
            <a:endParaRPr lang="pt-BR"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 idx="2"/>
          </p:nvPr>
        </p:nvSpPr>
        <p:spPr>
          <a:xfrm>
            <a:off x="5592425" y="1457325"/>
            <a:ext cx="1216200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20115" r="9252"/>
          <a:stretch/>
        </p:blipFill>
        <p:spPr>
          <a:xfrm>
            <a:off x="0" y="0"/>
            <a:ext cx="24209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l="7877" r="27283"/>
          <a:stretch/>
        </p:blipFill>
        <p:spPr>
          <a:xfrm>
            <a:off x="2558825" y="0"/>
            <a:ext cx="2222826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0"/>
          <p:cNvCxnSpPr/>
          <p:nvPr/>
        </p:nvCxnSpPr>
        <p:spPr>
          <a:xfrm rot="10800000">
            <a:off x="5712125" y="2474375"/>
            <a:ext cx="374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73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5841375" y="561400"/>
            <a:ext cx="23856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Picture Is Worth a Thousand Words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667" name="Google Shape;667;p40"/>
          <p:cNvCxnSpPr/>
          <p:nvPr/>
        </p:nvCxnSpPr>
        <p:spPr>
          <a:xfrm>
            <a:off x="8607850" y="0"/>
            <a:ext cx="0" cy="528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3"/>
          <p:cNvSpPr txBox="1">
            <a:spLocks noGrp="1"/>
          </p:cNvSpPr>
          <p:nvPr>
            <p:ph type="title"/>
          </p:nvPr>
        </p:nvSpPr>
        <p:spPr>
          <a:xfrm>
            <a:off x="4809925" y="1027150"/>
            <a:ext cx="3350700" cy="7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16" name="Google Shape;716;p43"/>
          <p:cNvSpPr txBox="1">
            <a:spLocks noGrp="1"/>
          </p:cNvSpPr>
          <p:nvPr>
            <p:ph type="subTitle" idx="1"/>
          </p:nvPr>
        </p:nvSpPr>
        <p:spPr>
          <a:xfrm>
            <a:off x="4809925" y="1797854"/>
            <a:ext cx="3499500" cy="13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</a:t>
            </a:r>
            <a:r>
              <a:rPr lang="en" dirty="0" smtClean="0"/>
              <a:t>?</a:t>
            </a:r>
            <a:endParaRPr dirty="0"/>
          </a:p>
        </p:txBody>
      </p:sp>
      <p:pic>
        <p:nvPicPr>
          <p:cNvPr id="717" name="Google Shape;717;p43"/>
          <p:cNvPicPr preferRelativeResize="0"/>
          <p:nvPr/>
        </p:nvPicPr>
        <p:blipFill rotWithShape="1">
          <a:blip r:embed="rId3">
            <a:alphaModFix/>
          </a:blip>
          <a:srcRect l="20165" r="24814"/>
          <a:stretch/>
        </p:blipFill>
        <p:spPr>
          <a:xfrm>
            <a:off x="0" y="0"/>
            <a:ext cx="424489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8" name="Google Shape;718;p43"/>
          <p:cNvCxnSpPr/>
          <p:nvPr/>
        </p:nvCxnSpPr>
        <p:spPr>
          <a:xfrm>
            <a:off x="4894450" y="1117825"/>
            <a:ext cx="432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19" name="Google Shape;719;p43"/>
          <p:cNvCxnSpPr/>
          <p:nvPr/>
        </p:nvCxnSpPr>
        <p:spPr>
          <a:xfrm>
            <a:off x="4894450" y="3175150"/>
            <a:ext cx="432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21" name="Google Shape;721;p43"/>
          <p:cNvSpPr/>
          <p:nvPr/>
        </p:nvSpPr>
        <p:spPr>
          <a:xfrm>
            <a:off x="3723441" y="22192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43"/>
          <p:cNvGrpSpPr/>
          <p:nvPr/>
        </p:nvGrpSpPr>
        <p:grpSpPr>
          <a:xfrm>
            <a:off x="3723250" y="644899"/>
            <a:ext cx="346056" cy="345674"/>
            <a:chOff x="3303268" y="3817349"/>
            <a:chExt cx="346056" cy="345674"/>
          </a:xfrm>
        </p:grpSpPr>
        <p:sp>
          <p:nvSpPr>
            <p:cNvPr id="723" name="Google Shape;723;p43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43"/>
          <p:cNvGrpSpPr/>
          <p:nvPr/>
        </p:nvGrpSpPr>
        <p:grpSpPr>
          <a:xfrm>
            <a:off x="3723250" y="1067499"/>
            <a:ext cx="346056" cy="345674"/>
            <a:chOff x="3752358" y="3817349"/>
            <a:chExt cx="346056" cy="345674"/>
          </a:xfrm>
        </p:grpSpPr>
        <p:sp>
          <p:nvSpPr>
            <p:cNvPr id="728" name="Google Shape;728;p4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3105484" y="1363700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Apresatation</a:t>
            </a: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title" idx="2"/>
          </p:nvPr>
        </p:nvSpPr>
        <p:spPr>
          <a:xfrm>
            <a:off x="1545835" y="1363700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Nosso time</a:t>
            </a:r>
            <a:endParaRPr dirty="0"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3"/>
          </p:nvPr>
        </p:nvSpPr>
        <p:spPr>
          <a:xfrm>
            <a:off x="152409" y="1475325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title" idx="4"/>
          </p:nvPr>
        </p:nvSpPr>
        <p:spPr>
          <a:xfrm>
            <a:off x="1545835" y="218743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Nossos serviços</a:t>
            </a:r>
            <a:endParaRPr dirty="0"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5"/>
          </p:nvPr>
        </p:nvSpPr>
        <p:spPr>
          <a:xfrm>
            <a:off x="3105484" y="218743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err="1" smtClean="0"/>
              <a:t>You</a:t>
            </a:r>
            <a:r>
              <a:rPr lang="pt-BR" dirty="0" smtClean="0"/>
              <a:t> Dream </a:t>
            </a:r>
            <a:r>
              <a:rPr lang="pt-BR" dirty="0" err="1"/>
              <a:t>W</a:t>
            </a:r>
            <a:r>
              <a:rPr lang="pt-BR" dirty="0" err="1" smtClean="0"/>
              <a:t>e</a:t>
            </a:r>
            <a:r>
              <a:rPr lang="pt-BR" dirty="0" smtClean="0"/>
              <a:t> </a:t>
            </a:r>
            <a:r>
              <a:rPr lang="pt-BR" dirty="0" err="1" smtClean="0"/>
              <a:t>Create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134" name="Google Shape;134;p26"/>
          <p:cNvSpPr txBox="1">
            <a:spLocks noGrp="1"/>
          </p:cNvSpPr>
          <p:nvPr>
            <p:ph type="title" idx="6"/>
          </p:nvPr>
        </p:nvSpPr>
        <p:spPr>
          <a:xfrm>
            <a:off x="152409" y="229906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7"/>
          </p:nvPr>
        </p:nvSpPr>
        <p:spPr>
          <a:xfrm>
            <a:off x="1521910" y="301118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Como fazemos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8"/>
          </p:nvPr>
        </p:nvSpPr>
        <p:spPr>
          <a:xfrm>
            <a:off x="3081559" y="301118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could describe the topic of the section here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9"/>
          </p:nvPr>
        </p:nvSpPr>
        <p:spPr>
          <a:xfrm>
            <a:off x="128484" y="312281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 idx="13"/>
          </p:nvPr>
        </p:nvSpPr>
        <p:spPr>
          <a:xfrm>
            <a:off x="1521910" y="3834938"/>
            <a:ext cx="18237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Nossa Criação!</a:t>
            </a:r>
            <a:endParaRPr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4"/>
          </p:nvPr>
        </p:nvSpPr>
        <p:spPr>
          <a:xfrm>
            <a:off x="3081559" y="3834938"/>
            <a:ext cx="2496000" cy="7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We gona see </a:t>
            </a:r>
            <a:r>
              <a:rPr lang="en" smtClean="0"/>
              <a:t>our site!</a:t>
            </a:r>
            <a:endParaRPr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 idx="15"/>
          </p:nvPr>
        </p:nvSpPr>
        <p:spPr>
          <a:xfrm>
            <a:off x="128484" y="3946563"/>
            <a:ext cx="1156500" cy="65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41" name="Google Shape;141;p26"/>
          <p:cNvCxnSpPr/>
          <p:nvPr/>
        </p:nvCxnSpPr>
        <p:spPr>
          <a:xfrm>
            <a:off x="0" y="2017750"/>
            <a:ext cx="528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26"/>
          <p:cNvCxnSpPr/>
          <p:nvPr/>
        </p:nvCxnSpPr>
        <p:spPr>
          <a:xfrm>
            <a:off x="0" y="2841925"/>
            <a:ext cx="528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6"/>
          <p:cNvCxnSpPr/>
          <p:nvPr/>
        </p:nvCxnSpPr>
        <p:spPr>
          <a:xfrm>
            <a:off x="0" y="3666100"/>
            <a:ext cx="528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6"/>
          <p:cNvCxnSpPr/>
          <p:nvPr/>
        </p:nvCxnSpPr>
        <p:spPr>
          <a:xfrm>
            <a:off x="20525" y="4490275"/>
            <a:ext cx="528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643" y="0"/>
            <a:ext cx="35123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subTitle" idx="1"/>
          </p:nvPr>
        </p:nvSpPr>
        <p:spPr>
          <a:xfrm>
            <a:off x="5592425" y="3473100"/>
            <a:ext cx="2891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Making</a:t>
            </a:r>
            <a:r>
              <a:rPr lang="pt-BR" dirty="0" smtClean="0"/>
              <a:t>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smile</a:t>
            </a:r>
            <a:r>
              <a:rPr lang="pt-BR" dirty="0" smtClean="0"/>
              <a:t>.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5592425" y="2608050"/>
            <a:ext cx="289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 smtClean="0"/>
              <a:t>Team</a:t>
            </a:r>
            <a:endParaRPr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 idx="2"/>
          </p:nvPr>
        </p:nvSpPr>
        <p:spPr>
          <a:xfrm>
            <a:off x="5592425" y="1457325"/>
            <a:ext cx="1216200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20115" r="9252"/>
          <a:stretch/>
        </p:blipFill>
        <p:spPr>
          <a:xfrm>
            <a:off x="0" y="0"/>
            <a:ext cx="24209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l="7877" r="27283"/>
          <a:stretch/>
        </p:blipFill>
        <p:spPr>
          <a:xfrm>
            <a:off x="2558825" y="0"/>
            <a:ext cx="2222826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0"/>
          <p:cNvCxnSpPr/>
          <p:nvPr/>
        </p:nvCxnSpPr>
        <p:spPr>
          <a:xfrm rot="10800000">
            <a:off x="5712125" y="2474375"/>
            <a:ext cx="374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2541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/>
          <p:nvPr/>
        </p:nvSpPr>
        <p:spPr>
          <a:xfrm>
            <a:off x="2596650" y="1795003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3948800" y="3137400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294967295"/>
          </p:nvPr>
        </p:nvSpPr>
        <p:spPr>
          <a:xfrm>
            <a:off x="3255053" y="1727575"/>
            <a:ext cx="18597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Josefin Slab"/>
                <a:ea typeface="Josefin Slab"/>
                <a:cs typeface="Josefin Slab"/>
                <a:sym typeface="Josefin Slab"/>
              </a:rPr>
              <a:t>Yasmin Ramos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4294967295"/>
          </p:nvPr>
        </p:nvSpPr>
        <p:spPr>
          <a:xfrm>
            <a:off x="3255053" y="2110975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/>
              <a:t>Meus hobbys são estudar </a:t>
            </a:r>
            <a:r>
              <a:rPr lang="pt-BR" sz="1400" dirty="0" err="1" smtClean="0"/>
              <a:t>React</a:t>
            </a:r>
            <a:r>
              <a:rPr lang="pt-BR" sz="1400" dirty="0" smtClean="0"/>
              <a:t> e  </a:t>
            </a:r>
            <a:r>
              <a:rPr lang="pt-BR" sz="1400" dirty="0" err="1" smtClean="0"/>
              <a:t>fan</a:t>
            </a:r>
            <a:r>
              <a:rPr lang="pt-BR" sz="1400" dirty="0" smtClean="0"/>
              <a:t> NBA.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4294967295"/>
          </p:nvPr>
        </p:nvSpPr>
        <p:spPr>
          <a:xfrm>
            <a:off x="4051953" y="3087089"/>
            <a:ext cx="2050895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Bruno Blanquez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3995254" y="3470489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>
                <a:solidFill>
                  <a:schemeClr val="lt1"/>
                </a:solidFill>
              </a:rPr>
              <a:t>Meus hobbys são tirar foto de perfil e deixar a barba no grau.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7" y="1373051"/>
            <a:ext cx="2258647" cy="34216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1376738"/>
            <a:ext cx="2269180" cy="34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/>
          <p:nvPr/>
        </p:nvSpPr>
        <p:spPr>
          <a:xfrm>
            <a:off x="2596650" y="1795003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3948800" y="3137400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294967295"/>
          </p:nvPr>
        </p:nvSpPr>
        <p:spPr>
          <a:xfrm>
            <a:off x="3255053" y="1727575"/>
            <a:ext cx="18597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Josefin Slab"/>
                <a:ea typeface="Josefin Slab"/>
                <a:cs typeface="Josefin Slab"/>
                <a:sym typeface="Josefin Slab"/>
              </a:rPr>
              <a:t>Peruzini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4294967295"/>
          </p:nvPr>
        </p:nvSpPr>
        <p:spPr>
          <a:xfrm>
            <a:off x="3255053" y="2110975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/>
              <a:t>Meus hobbys são assistir </a:t>
            </a:r>
            <a:r>
              <a:rPr lang="pt-BR" sz="1400" dirty="0" err="1" smtClean="0"/>
              <a:t>nba</a:t>
            </a:r>
            <a:r>
              <a:rPr lang="pt-BR" sz="1400" dirty="0" smtClean="0"/>
              <a:t> e tomar café.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4294967295"/>
          </p:nvPr>
        </p:nvSpPr>
        <p:spPr>
          <a:xfrm>
            <a:off x="4051953" y="3087089"/>
            <a:ext cx="2050895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Josefin Slab"/>
                <a:ea typeface="Josefin Slab"/>
                <a:cs typeface="Josefin Slab"/>
                <a:sym typeface="Josefin Slab"/>
              </a:rPr>
              <a:t>Antony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3995254" y="3470489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/>
              <a:t>Meus hobbys são dormir e receber elogios do Bruno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7" y="1373051"/>
            <a:ext cx="2258647" cy="34216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1376738"/>
            <a:ext cx="2269180" cy="34552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8" y="1383324"/>
            <a:ext cx="2255576" cy="34486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1373052"/>
            <a:ext cx="2343104" cy="34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/>
          <p:nvPr/>
        </p:nvSpPr>
        <p:spPr>
          <a:xfrm>
            <a:off x="2596650" y="1795003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3948800" y="3137400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294967295"/>
          </p:nvPr>
        </p:nvSpPr>
        <p:spPr>
          <a:xfrm>
            <a:off x="3255053" y="1727575"/>
            <a:ext cx="18597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Josefin Slab"/>
                <a:ea typeface="Josefin Slab"/>
                <a:cs typeface="Josefin Slab"/>
                <a:sym typeface="Josefin Slab"/>
              </a:rPr>
              <a:t>Peruzini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4294967295"/>
          </p:nvPr>
        </p:nvSpPr>
        <p:spPr>
          <a:xfrm>
            <a:off x="3255053" y="2110975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err="1" smtClean="0"/>
              <a:t>My</a:t>
            </a:r>
            <a:r>
              <a:rPr lang="pt-BR" sz="1400" dirty="0" smtClean="0"/>
              <a:t> hobby </a:t>
            </a:r>
            <a:r>
              <a:rPr lang="pt-BR" sz="1400" dirty="0" err="1" smtClean="0"/>
              <a:t>is</a:t>
            </a:r>
            <a:r>
              <a:rPr lang="pt-BR" sz="1400" dirty="0" smtClean="0"/>
              <a:t> </a:t>
            </a:r>
            <a:r>
              <a:rPr lang="pt-BR" sz="1400" dirty="0" err="1" smtClean="0"/>
              <a:t>drinking</a:t>
            </a:r>
            <a:r>
              <a:rPr lang="pt-BR" sz="1400" dirty="0" smtClean="0"/>
              <a:t> </a:t>
            </a:r>
            <a:r>
              <a:rPr lang="pt-BR" sz="1400" dirty="0" err="1" smtClean="0"/>
              <a:t>coffe</a:t>
            </a:r>
            <a:r>
              <a:rPr lang="pt-BR" sz="1400" dirty="0" smtClean="0"/>
              <a:t> </a:t>
            </a:r>
            <a:r>
              <a:rPr lang="pt-BR" sz="1400" dirty="0" err="1" smtClean="0"/>
              <a:t>and</a:t>
            </a:r>
            <a:r>
              <a:rPr lang="pt-BR" sz="1400" dirty="0" smtClean="0"/>
              <a:t> </a:t>
            </a:r>
            <a:r>
              <a:rPr lang="pt-BR" sz="1400" dirty="0" err="1" smtClean="0"/>
              <a:t>watch</a:t>
            </a:r>
            <a:r>
              <a:rPr lang="pt-BR" sz="1400" dirty="0" smtClean="0"/>
              <a:t> NBA.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4294967295"/>
          </p:nvPr>
        </p:nvSpPr>
        <p:spPr>
          <a:xfrm>
            <a:off x="4051953" y="3087089"/>
            <a:ext cx="2050895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Bruno Blanquez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10" name="Google Shape;710;p42"/>
          <p:cNvSpPr txBox="1">
            <a:spLocks noGrp="1"/>
          </p:cNvSpPr>
          <p:nvPr>
            <p:ph type="subTitle" idx="4294967295"/>
          </p:nvPr>
        </p:nvSpPr>
        <p:spPr>
          <a:xfrm>
            <a:off x="3995254" y="3470489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>
                <a:solidFill>
                  <a:schemeClr val="lt1"/>
                </a:solidFill>
              </a:rPr>
              <a:t>M</a:t>
            </a:r>
            <a:r>
              <a:rPr lang="en" sz="1400" dirty="0" smtClean="0">
                <a:solidFill>
                  <a:schemeClr val="lt1"/>
                </a:solidFill>
              </a:rPr>
              <a:t>y Hobby is …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7" y="1373051"/>
            <a:ext cx="2258647" cy="34216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1376738"/>
            <a:ext cx="2269180" cy="34552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8" y="1383324"/>
            <a:ext cx="2255576" cy="34486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92" y="1373052"/>
            <a:ext cx="2343104" cy="34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/>
          <p:nvPr/>
        </p:nvSpPr>
        <p:spPr>
          <a:xfrm>
            <a:off x="2596650" y="1795003"/>
            <a:ext cx="2613300" cy="1230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707" name="Google Shape;707;p42"/>
          <p:cNvSpPr txBox="1">
            <a:spLocks noGrp="1"/>
          </p:cNvSpPr>
          <p:nvPr>
            <p:ph type="title" idx="4294967295"/>
          </p:nvPr>
        </p:nvSpPr>
        <p:spPr>
          <a:xfrm>
            <a:off x="3255053" y="1727575"/>
            <a:ext cx="18597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latin typeface="Josefin Slab"/>
                <a:ea typeface="Josefin Slab"/>
                <a:cs typeface="Josefin Slab"/>
                <a:sym typeface="Josefin Slab"/>
              </a:rPr>
              <a:t>Rafael</a:t>
            </a:r>
            <a:endParaRPr sz="2000" b="1" dirty="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8" name="Google Shape;708;p42"/>
          <p:cNvSpPr txBox="1">
            <a:spLocks noGrp="1"/>
          </p:cNvSpPr>
          <p:nvPr>
            <p:ph type="subTitle" idx="4294967295"/>
          </p:nvPr>
        </p:nvSpPr>
        <p:spPr>
          <a:xfrm>
            <a:off x="3255053" y="2110975"/>
            <a:ext cx="19164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 dirty="0" smtClean="0"/>
              <a:t>Meus hobbys </a:t>
            </a:r>
            <a:r>
              <a:rPr lang="pt-BR" sz="1400" dirty="0" smtClean="0"/>
              <a:t>são estudar </a:t>
            </a:r>
            <a:r>
              <a:rPr lang="pt-BR" sz="1400" dirty="0" err="1" smtClean="0"/>
              <a:t>flutter</a:t>
            </a:r>
            <a:r>
              <a:rPr lang="pt-BR" sz="1400" dirty="0" smtClean="0"/>
              <a:t> e filosofar </a:t>
            </a:r>
            <a:r>
              <a:rPr lang="pt-BR" sz="1400" dirty="0" smtClean="0"/>
              <a:t>.</a:t>
            </a:r>
            <a:endParaRPr sz="1400" dirty="0">
              <a:solidFill>
                <a:schemeClr val="lt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7" y="1373051"/>
            <a:ext cx="2258647" cy="342169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8" y="1383324"/>
            <a:ext cx="2255576" cy="34486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7" y="1406688"/>
            <a:ext cx="2246164" cy="34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6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subTitle" idx="1"/>
          </p:nvPr>
        </p:nvSpPr>
        <p:spPr>
          <a:xfrm>
            <a:off x="5592425" y="3473100"/>
            <a:ext cx="2891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 smtClean="0"/>
              <a:t>Making</a:t>
            </a:r>
            <a:r>
              <a:rPr lang="pt-BR" dirty="0" smtClean="0"/>
              <a:t>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dreams</a:t>
            </a:r>
            <a:r>
              <a:rPr lang="pt-BR" dirty="0" smtClean="0"/>
              <a:t> reality.</a:t>
            </a:r>
            <a:endParaRPr dirty="0"/>
          </a:p>
        </p:txBody>
      </p:sp>
      <p:sp>
        <p:nvSpPr>
          <p:cNvPr id="294" name="Google Shape;294;p30"/>
          <p:cNvSpPr txBox="1">
            <a:spLocks noGrp="1"/>
          </p:cNvSpPr>
          <p:nvPr>
            <p:ph type="title"/>
          </p:nvPr>
        </p:nvSpPr>
        <p:spPr>
          <a:xfrm>
            <a:off x="5592425" y="2608050"/>
            <a:ext cx="2891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Nossos serviços.</a:t>
            </a:r>
            <a:endParaRPr dirty="0"/>
          </a:p>
        </p:txBody>
      </p:sp>
      <p:sp>
        <p:nvSpPr>
          <p:cNvPr id="295" name="Google Shape;295;p30"/>
          <p:cNvSpPr txBox="1">
            <a:spLocks noGrp="1"/>
          </p:cNvSpPr>
          <p:nvPr>
            <p:ph type="title" idx="2"/>
          </p:nvPr>
        </p:nvSpPr>
        <p:spPr>
          <a:xfrm>
            <a:off x="5592425" y="1457325"/>
            <a:ext cx="1216200" cy="7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l="20115" r="9252"/>
          <a:stretch/>
        </p:blipFill>
        <p:spPr>
          <a:xfrm>
            <a:off x="0" y="0"/>
            <a:ext cx="2420974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">
            <a:alphaModFix/>
          </a:blip>
          <a:srcRect l="7877" r="27283"/>
          <a:stretch/>
        </p:blipFill>
        <p:spPr>
          <a:xfrm>
            <a:off x="2558825" y="0"/>
            <a:ext cx="2222826" cy="5143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0"/>
          <p:cNvCxnSpPr/>
          <p:nvPr/>
        </p:nvCxnSpPr>
        <p:spPr>
          <a:xfrm rot="10800000">
            <a:off x="5712125" y="2474375"/>
            <a:ext cx="374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title"/>
          </p:nvPr>
        </p:nvSpPr>
        <p:spPr>
          <a:xfrm>
            <a:off x="590100" y="582125"/>
            <a:ext cx="82980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Offer?</a:t>
            </a: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title" idx="2"/>
          </p:nvPr>
        </p:nvSpPr>
        <p:spPr>
          <a:xfrm>
            <a:off x="1581696" y="2926850"/>
            <a:ext cx="23709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Creativity</a:t>
            </a:r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subTitle" idx="1"/>
          </p:nvPr>
        </p:nvSpPr>
        <p:spPr>
          <a:xfrm>
            <a:off x="1581695" y="3569925"/>
            <a:ext cx="23709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"Creativity is seeing what others see and thinking what no one else ever thought</a:t>
            </a:r>
            <a:r>
              <a:rPr lang="en-US" dirty="0" smtClean="0"/>
              <a:t>.“</a:t>
            </a:r>
            <a:r>
              <a:rPr lang="pt-BR" baseline="-25000" dirty="0"/>
              <a:t>Albert Einstein</a:t>
            </a:r>
            <a:endParaRPr baseline="-25000" dirty="0"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648" y="1405075"/>
            <a:ext cx="2011002" cy="134101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>
            <a:spLocks noGrp="1"/>
          </p:cNvSpPr>
          <p:nvPr>
            <p:ph type="title" idx="3"/>
          </p:nvPr>
        </p:nvSpPr>
        <p:spPr>
          <a:xfrm>
            <a:off x="5191405" y="2926850"/>
            <a:ext cx="2370900" cy="5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Professionalism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4"/>
          </p:nvPr>
        </p:nvSpPr>
        <p:spPr>
          <a:xfrm>
            <a:off x="5191399" y="3487733"/>
            <a:ext cx="23709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“</a:t>
            </a:r>
            <a:r>
              <a:rPr lang="en-US" b="1" dirty="0"/>
              <a:t>The skill, good judgment, and polite behavior that is expected from a person who is trained to do a job well</a:t>
            </a:r>
            <a:r>
              <a:rPr lang="en-US" dirty="0"/>
              <a:t>” </a:t>
            </a:r>
            <a:r>
              <a:rPr lang="en-US" baseline="-25000" dirty="0" err="1"/>
              <a:t>Merrium</a:t>
            </a:r>
            <a:r>
              <a:rPr lang="en-US" baseline="-25000" dirty="0"/>
              <a:t>-Webster</a:t>
            </a:r>
            <a:endParaRPr dirty="0"/>
          </a:p>
        </p:txBody>
      </p:sp>
      <p:cxnSp>
        <p:nvCxnSpPr>
          <p:cNvPr id="325" name="Google Shape;325;p32"/>
          <p:cNvCxnSpPr>
            <a:stCxn id="326" idx="1"/>
          </p:cNvCxnSpPr>
          <p:nvPr/>
        </p:nvCxnSpPr>
        <p:spPr>
          <a:xfrm rot="10800000">
            <a:off x="-129251" y="2075388"/>
            <a:ext cx="1890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27" name="Google Shape;327;p32"/>
          <p:cNvPicPr preferRelativeResize="0"/>
          <p:nvPr/>
        </p:nvPicPr>
        <p:blipFill rotWithShape="1">
          <a:blip r:embed="rId4">
            <a:alphaModFix/>
          </a:blip>
          <a:srcRect t="6542" r="6542"/>
          <a:stretch/>
        </p:blipFill>
        <p:spPr>
          <a:xfrm>
            <a:off x="5371350" y="1405065"/>
            <a:ext cx="2011005" cy="13406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32"/>
          <p:cNvCxnSpPr>
            <a:stCxn id="327" idx="3"/>
          </p:cNvCxnSpPr>
          <p:nvPr/>
        </p:nvCxnSpPr>
        <p:spPr>
          <a:xfrm>
            <a:off x="7382355" y="2075400"/>
            <a:ext cx="178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ttoo Studi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E06666"/>
      </a:accent2>
      <a:accent3>
        <a:srgbClr val="4A4A4A"/>
      </a:accent3>
      <a:accent4>
        <a:srgbClr val="FFF2CC"/>
      </a:accent4>
      <a:accent5>
        <a:srgbClr val="F4CCCC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309</Words>
  <Application>Microsoft Office PowerPoint</Application>
  <PresentationFormat>Apresentação na tela (16:9)</PresentationFormat>
  <Paragraphs>73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Josefin Slab SemiBold</vt:lpstr>
      <vt:lpstr>Lato Light</vt:lpstr>
      <vt:lpstr>Josefin Slab</vt:lpstr>
      <vt:lpstr>Arial</vt:lpstr>
      <vt:lpstr>Tattoo Studio by Slidesgo</vt:lpstr>
      <vt:lpstr>TATTOO STUDIO</vt:lpstr>
      <vt:lpstr>Table of Contents</vt:lpstr>
      <vt:lpstr>Our Team</vt:lpstr>
      <vt:lpstr>Our Team</vt:lpstr>
      <vt:lpstr>Our Team</vt:lpstr>
      <vt:lpstr>Our Team</vt:lpstr>
      <vt:lpstr>Our Team</vt:lpstr>
      <vt:lpstr>Nossos serviços.</vt:lpstr>
      <vt:lpstr>What Do We Offer?</vt:lpstr>
      <vt:lpstr>98.8%</vt:lpstr>
      <vt:lpstr>Como nos faazemos?</vt:lpstr>
      <vt:lpstr>How Do We Do It?</vt:lpstr>
      <vt:lpstr>Case Studies</vt:lpstr>
      <vt:lpstr>Our Creation</vt:lpstr>
      <vt:lpstr>A Picture Is Worth a Thousand Words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TATTOO STUDIO</dc:title>
  <dc:creator>Resilia</dc:creator>
  <cp:lastModifiedBy>Resilia</cp:lastModifiedBy>
  <cp:revision>15</cp:revision>
  <dcterms:modified xsi:type="dcterms:W3CDTF">2022-06-08T21:32:00Z</dcterms:modified>
</cp:coreProperties>
</file>